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77"/>
      <p:regular r:id="rId20"/>
      <p:bold r:id="rId21"/>
    </p:embeddedFont>
    <p:embeddedFont>
      <p:font typeface="Twinkl SemiBold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544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724DCA-04D8-304B-9288-198F391A80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82A38-1ADC-8E4B-BCF6-302ABFB2C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E8BAFC-6B82-0A48-9114-4EB2631E7584}" type="datetimeFigureOut">
              <a:rPr lang="en-GB"/>
              <a:pPr>
                <a:defRPr/>
              </a:pPr>
              <a:t>02/03/2021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EA252-F7A5-584A-AC82-FB062893F3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DE45A-EB6B-F64B-AAC0-24E1F2D41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4C0732-215F-2F42-93C0-A5FCCE5C0C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231273-B5FA-3640-A56A-030155299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32FEC-BD27-8E45-A35B-E731C988A4C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543BC7-6CC0-B54A-89BE-0AD097C0477D}" type="datetimeFigureOut">
              <a:rPr lang="en-GB"/>
              <a:pPr>
                <a:defRPr/>
              </a:pPr>
              <a:t>02/03/2021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36C5DDC-512F-C546-8353-33A47F3B80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B93861-DBAC-924A-8C4D-463F625A6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B2A57-26FD-874D-A37F-7FEA99DFD1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E917F-6379-3A41-8785-8433CFDAB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1DA33B-885E-A74F-B277-F3FBBCBCB5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83AA6F5-5814-FA4B-81B4-B4D2DB5FA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93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8E0AC2E-5750-264D-81D5-BD4D75A15F0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E846485-11D5-F04B-960F-95A3B9420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2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BB6867E0-CAFA-1C4E-AF75-7EA960F0A03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6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6AE2BC7-F71C-D14D-BAB1-825A13B0981F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BB31FC94-AA53-7E4D-92FA-02B65A4D8FF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06BC48-8190-734B-916A-9107DC3DB453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1B3637-E220-E641-A116-2B75DC450F3F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6AD37097-FCAE-AB43-900A-B849BB39C471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63214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EA76B28-3E69-9743-8185-F672D1F71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3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29A5737-F762-A34F-93D6-C4928B7402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5A5A25C-D2E7-DD41-B051-5DFAC57856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2">
            <a:extLst>
              <a:ext uri="{FF2B5EF4-FFF2-40B4-BE49-F238E27FC236}">
                <a16:creationId xmlns:a16="http://schemas.microsoft.com/office/drawing/2014/main" id="{84FA6A4A-D97B-FC48-82FB-9A311500EF77}"/>
              </a:ext>
            </a:extLst>
          </p:cNvPr>
          <p:cNvSpPr>
            <a:spLocks/>
          </p:cNvSpPr>
          <p:nvPr/>
        </p:nvSpPr>
        <p:spPr bwMode="auto">
          <a:xfrm>
            <a:off x="647700" y="2189163"/>
            <a:ext cx="36671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How does this boy feel?</a:t>
            </a:r>
          </a:p>
        </p:txBody>
      </p:sp>
      <p:sp>
        <p:nvSpPr>
          <p:cNvPr id="17413" name="Rectangle 1">
            <a:extLst>
              <a:ext uri="{FF2B5EF4-FFF2-40B4-BE49-F238E27FC236}">
                <a16:creationId xmlns:a16="http://schemas.microsoft.com/office/drawing/2014/main" id="{DA039DCF-D720-424E-85F6-3E36AA0EC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4300538"/>
            <a:ext cx="321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makes you feel happy? </a:t>
            </a:r>
          </a:p>
        </p:txBody>
      </p:sp>
      <p:sp>
        <p:nvSpPr>
          <p:cNvPr id="17414" name="Rectangle 2">
            <a:extLst>
              <a:ext uri="{FF2B5EF4-FFF2-40B4-BE49-F238E27FC236}">
                <a16:creationId xmlns:a16="http://schemas.microsoft.com/office/drawing/2014/main" id="{5033FE02-5FB1-8F4C-B9A5-A13002205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324225"/>
            <a:ext cx="3846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Why do you think he feels like this?</a:t>
            </a: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00384001-D0F1-E64B-8C91-0A148DE8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765175"/>
            <a:ext cx="35512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0">
            <a:extLst>
              <a:ext uri="{FF2B5EF4-FFF2-40B4-BE49-F238E27FC236}">
                <a16:creationId xmlns:a16="http://schemas.microsoft.com/office/drawing/2014/main" id="{1BDF6F34-908D-554A-96A1-3040040D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92D050"/>
                </a:solidFill>
              </a:rPr>
              <a:t>Feelings</a:t>
            </a:r>
          </a:p>
        </p:txBody>
      </p:sp>
      <p:grpSp>
        <p:nvGrpSpPr>
          <p:cNvPr id="18435" name="Group 27">
            <a:extLst>
              <a:ext uri="{FF2B5EF4-FFF2-40B4-BE49-F238E27FC236}">
                <a16:creationId xmlns:a16="http://schemas.microsoft.com/office/drawing/2014/main" id="{9649F144-AA6C-F843-8532-2F6031D46B99}"/>
              </a:ext>
            </a:extLst>
          </p:cNvPr>
          <p:cNvGrpSpPr>
            <a:grpSpLocks/>
          </p:cNvGrpSpPr>
          <p:nvPr/>
        </p:nvGrpSpPr>
        <p:grpSpPr bwMode="auto">
          <a:xfrm>
            <a:off x="6591300" y="1635125"/>
            <a:ext cx="1704975" cy="2460625"/>
            <a:chOff x="5386508" y="1233180"/>
            <a:chExt cx="1705569" cy="246015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3C3402-AD54-9A47-A2D2-AFC1B497B184}"/>
                </a:ext>
              </a:extLst>
            </p:cNvPr>
            <p:cNvSpPr/>
            <p:nvPr/>
          </p:nvSpPr>
          <p:spPr>
            <a:xfrm>
              <a:off x="5839104" y="3198128"/>
              <a:ext cx="922658" cy="49520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9475" name="Picture 12">
              <a:extLst>
                <a:ext uri="{FF2B5EF4-FFF2-40B4-BE49-F238E27FC236}">
                  <a16:creationId xmlns:a16="http://schemas.microsoft.com/office/drawing/2014/main" id="{98AFDF24-E2E8-F241-94E8-804D2688B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508" y="1233180"/>
              <a:ext cx="1705569" cy="179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Rectangle 17">
              <a:extLst>
                <a:ext uri="{FF2B5EF4-FFF2-40B4-BE49-F238E27FC236}">
                  <a16:creationId xmlns:a16="http://schemas.microsoft.com/office/drawing/2014/main" id="{E01C6FC1-9B59-6841-889F-FDE8E90C2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380" y="3181446"/>
              <a:ext cx="922148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Angry</a:t>
              </a:r>
            </a:p>
          </p:txBody>
        </p:sp>
      </p:grpSp>
      <p:grpSp>
        <p:nvGrpSpPr>
          <p:cNvPr id="18436" name="Group 26">
            <a:extLst>
              <a:ext uri="{FF2B5EF4-FFF2-40B4-BE49-F238E27FC236}">
                <a16:creationId xmlns:a16="http://schemas.microsoft.com/office/drawing/2014/main" id="{EF235943-CAFD-6C43-8246-74D59A9C54F5}"/>
              </a:ext>
            </a:extLst>
          </p:cNvPr>
          <p:cNvGrpSpPr>
            <a:grpSpLocks/>
          </p:cNvGrpSpPr>
          <p:nvPr/>
        </p:nvGrpSpPr>
        <p:grpSpPr bwMode="auto">
          <a:xfrm>
            <a:off x="2752725" y="1743075"/>
            <a:ext cx="1576388" cy="2352675"/>
            <a:chOff x="2117173" y="1323501"/>
            <a:chExt cx="1576614" cy="235305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940AA0-5172-BF4D-B6A6-FF5A75EBD14E}"/>
                </a:ext>
              </a:extLst>
            </p:cNvPr>
            <p:cNvSpPr/>
            <p:nvPr/>
          </p:nvSpPr>
          <p:spPr>
            <a:xfrm>
              <a:off x="2483939" y="3181174"/>
              <a:ext cx="922469" cy="4953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9471" name="Group 16">
              <a:extLst>
                <a:ext uri="{FF2B5EF4-FFF2-40B4-BE49-F238E27FC236}">
                  <a16:creationId xmlns:a16="http://schemas.microsoft.com/office/drawing/2014/main" id="{A492C7C7-A1F0-864E-B30D-340A91A91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7173" y="1323501"/>
              <a:ext cx="1576614" cy="2353053"/>
              <a:chOff x="2117173" y="1323501"/>
              <a:chExt cx="1576614" cy="2353053"/>
            </a:xfrm>
          </p:grpSpPr>
          <p:pic>
            <p:nvPicPr>
              <p:cNvPr id="19472" name="Picture 9">
                <a:extLst>
                  <a:ext uri="{FF2B5EF4-FFF2-40B4-BE49-F238E27FC236}">
                    <a16:creationId xmlns:a16="http://schemas.microsoft.com/office/drawing/2014/main" id="{2B2059D8-83BB-7B4C-B5A7-8A7ABDF9F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173" y="1323501"/>
                <a:ext cx="1576614" cy="1706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3" name="Rectangle 21">
                <a:extLst>
                  <a:ext uri="{FF2B5EF4-FFF2-40B4-BE49-F238E27FC236}">
                    <a16:creationId xmlns:a16="http://schemas.microsoft.com/office/drawing/2014/main" id="{217DFFCE-78EC-2649-8EFF-508A5DE13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784" y="3181446"/>
                <a:ext cx="922148" cy="495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108000" rIns="108000" bIns="1080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Happy</a:t>
                </a:r>
              </a:p>
            </p:txBody>
          </p:sp>
        </p:grpSp>
      </p:grpSp>
      <p:grpSp>
        <p:nvGrpSpPr>
          <p:cNvPr id="18437" name="Group 28">
            <a:extLst>
              <a:ext uri="{FF2B5EF4-FFF2-40B4-BE49-F238E27FC236}">
                <a16:creationId xmlns:a16="http://schemas.microsoft.com/office/drawing/2014/main" id="{B33364E6-4806-7D42-815E-502FC5EFCEEC}"/>
              </a:ext>
            </a:extLst>
          </p:cNvPr>
          <p:cNvGrpSpPr>
            <a:grpSpLocks/>
          </p:cNvGrpSpPr>
          <p:nvPr/>
        </p:nvGrpSpPr>
        <p:grpSpPr bwMode="auto">
          <a:xfrm>
            <a:off x="4657725" y="1641475"/>
            <a:ext cx="1606550" cy="2454275"/>
            <a:chOff x="5436020" y="3839536"/>
            <a:chExt cx="1606544" cy="2454384"/>
          </a:xfrm>
        </p:grpSpPr>
        <p:pic>
          <p:nvPicPr>
            <p:cNvPr id="19467" name="Picture 11">
              <a:extLst>
                <a:ext uri="{FF2B5EF4-FFF2-40B4-BE49-F238E27FC236}">
                  <a16:creationId xmlns:a16="http://schemas.microsoft.com/office/drawing/2014/main" id="{07FE29FB-042E-B54B-9209-4DCBD1829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20" y="3839536"/>
              <a:ext cx="1606544" cy="1817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F185DB-5384-EB42-A232-BE3252F4C5FC}"/>
                </a:ext>
              </a:extLst>
            </p:cNvPr>
            <p:cNvSpPr/>
            <p:nvPr/>
          </p:nvSpPr>
          <p:spPr>
            <a:xfrm>
              <a:off x="5839243" y="5798598"/>
              <a:ext cx="922335" cy="495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469" name="Rectangle 22">
              <a:extLst>
                <a:ext uri="{FF2B5EF4-FFF2-40B4-BE49-F238E27FC236}">
                  <a16:creationId xmlns:a16="http://schemas.microsoft.com/office/drawing/2014/main" id="{E840A967-F72D-6440-8AF9-3CE66ABB7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380" y="5790422"/>
              <a:ext cx="922148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Sad</a:t>
              </a:r>
            </a:p>
          </p:txBody>
        </p:sp>
      </p:grpSp>
      <p:grpSp>
        <p:nvGrpSpPr>
          <p:cNvPr id="18438" name="Group 29">
            <a:extLst>
              <a:ext uri="{FF2B5EF4-FFF2-40B4-BE49-F238E27FC236}">
                <a16:creationId xmlns:a16="http://schemas.microsoft.com/office/drawing/2014/main" id="{F775BDD6-BC1E-6042-961E-CC02FCBF0DC8}"/>
              </a:ext>
            </a:extLst>
          </p:cNvPr>
          <p:cNvGrpSpPr>
            <a:grpSpLocks/>
          </p:cNvGrpSpPr>
          <p:nvPr/>
        </p:nvGrpSpPr>
        <p:grpSpPr bwMode="auto">
          <a:xfrm>
            <a:off x="833438" y="1666875"/>
            <a:ext cx="1592262" cy="2428875"/>
            <a:chOff x="2117173" y="3856517"/>
            <a:chExt cx="1591531" cy="2429013"/>
          </a:xfrm>
        </p:grpSpPr>
        <p:pic>
          <p:nvPicPr>
            <p:cNvPr id="19464" name="Picture 10">
              <a:extLst>
                <a:ext uri="{FF2B5EF4-FFF2-40B4-BE49-F238E27FC236}">
                  <a16:creationId xmlns:a16="http://schemas.microsoft.com/office/drawing/2014/main" id="{5A26A370-8936-6044-A8DE-CC66F14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173" y="3856517"/>
              <a:ext cx="1591531" cy="180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B4FCB4-F40A-5447-A2EF-E6CF4186D1B0}"/>
                </a:ext>
              </a:extLst>
            </p:cNvPr>
            <p:cNvSpPr/>
            <p:nvPr/>
          </p:nvSpPr>
          <p:spPr>
            <a:xfrm>
              <a:off x="2483717" y="5790202"/>
              <a:ext cx="921915" cy="49532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466" name="Rectangle 24">
              <a:extLst>
                <a:ext uri="{FF2B5EF4-FFF2-40B4-BE49-F238E27FC236}">
                  <a16:creationId xmlns:a16="http://schemas.microsoft.com/office/drawing/2014/main" id="{6FE8DC46-6FF5-3E4D-89FC-568D4515D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784" y="5790422"/>
              <a:ext cx="922148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Scared</a:t>
              </a:r>
            </a:p>
          </p:txBody>
        </p:sp>
      </p:grpSp>
      <p:sp>
        <p:nvSpPr>
          <p:cNvPr id="18439" name="Rectangle 30">
            <a:extLst>
              <a:ext uri="{FF2B5EF4-FFF2-40B4-BE49-F238E27FC236}">
                <a16:creationId xmlns:a16="http://schemas.microsoft.com/office/drawing/2014/main" id="{7FFD8CEA-9C86-B047-9257-A64CB150CB5B}"/>
              </a:ext>
            </a:extLst>
          </p:cNvPr>
          <p:cNvSpPr>
            <a:spLocks/>
          </p:cNvSpPr>
          <p:nvPr/>
        </p:nvSpPr>
        <p:spPr bwMode="auto">
          <a:xfrm>
            <a:off x="755650" y="4452938"/>
            <a:ext cx="7632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Are there any other emotions you feel?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0A94F-6A40-EB46-BC6C-F3653C97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5106988"/>
            <a:ext cx="4591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Draw a happy, sad, angry and scared 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0">
            <a:extLst>
              <a:ext uri="{FF2B5EF4-FFF2-40B4-BE49-F238E27FC236}">
                <a16:creationId xmlns:a16="http://schemas.microsoft.com/office/drawing/2014/main" id="{46C024BC-0E35-0D4C-AD30-DADF3B17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92D050"/>
                </a:solidFill>
              </a:rPr>
              <a:t>Feelings</a:t>
            </a:r>
          </a:p>
        </p:txBody>
      </p:sp>
      <p:grpSp>
        <p:nvGrpSpPr>
          <p:cNvPr id="9219" name="Group 27">
            <a:extLst>
              <a:ext uri="{FF2B5EF4-FFF2-40B4-BE49-F238E27FC236}">
                <a16:creationId xmlns:a16="http://schemas.microsoft.com/office/drawing/2014/main" id="{E9332C5C-62E5-374A-B551-B2B8A7C4732E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2297113"/>
            <a:ext cx="1704975" cy="2459037"/>
            <a:chOff x="5386508" y="1233180"/>
            <a:chExt cx="1705569" cy="246015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2DB243-87AC-E347-B827-397F7F81C48E}"/>
                </a:ext>
              </a:extLst>
            </p:cNvPr>
            <p:cNvSpPr/>
            <p:nvPr/>
          </p:nvSpPr>
          <p:spPr>
            <a:xfrm>
              <a:off x="5839104" y="3197808"/>
              <a:ext cx="922658" cy="4955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57" name="Picture 12">
              <a:extLst>
                <a:ext uri="{FF2B5EF4-FFF2-40B4-BE49-F238E27FC236}">
                  <a16:creationId xmlns:a16="http://schemas.microsoft.com/office/drawing/2014/main" id="{D25616C5-A725-0F4F-8379-74E64392C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508" y="1233180"/>
              <a:ext cx="1705569" cy="179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Rectangle 17">
              <a:extLst>
                <a:ext uri="{FF2B5EF4-FFF2-40B4-BE49-F238E27FC236}">
                  <a16:creationId xmlns:a16="http://schemas.microsoft.com/office/drawing/2014/main" id="{BAFC5624-D97F-C745-B2E9-FCBA86409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380" y="3181446"/>
              <a:ext cx="922148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Angry</a:t>
              </a:r>
            </a:p>
          </p:txBody>
        </p:sp>
      </p:grpSp>
      <p:grpSp>
        <p:nvGrpSpPr>
          <p:cNvPr id="9220" name="Group 26">
            <a:extLst>
              <a:ext uri="{FF2B5EF4-FFF2-40B4-BE49-F238E27FC236}">
                <a16:creationId xmlns:a16="http://schemas.microsoft.com/office/drawing/2014/main" id="{3B7E3CFA-70CF-024D-B310-4FDE9602C215}"/>
              </a:ext>
            </a:extLst>
          </p:cNvPr>
          <p:cNvGrpSpPr>
            <a:grpSpLocks/>
          </p:cNvGrpSpPr>
          <p:nvPr/>
        </p:nvGrpSpPr>
        <p:grpSpPr bwMode="auto">
          <a:xfrm>
            <a:off x="2762250" y="2403475"/>
            <a:ext cx="1576388" cy="2352675"/>
            <a:chOff x="2117173" y="1323501"/>
            <a:chExt cx="1576614" cy="235305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A0E69A-7C58-6C45-AF2B-3AD1736701B7}"/>
                </a:ext>
              </a:extLst>
            </p:cNvPr>
            <p:cNvSpPr/>
            <p:nvPr/>
          </p:nvSpPr>
          <p:spPr>
            <a:xfrm>
              <a:off x="2483939" y="3181174"/>
              <a:ext cx="922469" cy="4953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0253" name="Group 16">
              <a:extLst>
                <a:ext uri="{FF2B5EF4-FFF2-40B4-BE49-F238E27FC236}">
                  <a16:creationId xmlns:a16="http://schemas.microsoft.com/office/drawing/2014/main" id="{8BF82006-11B8-BC4C-AC77-4870B076A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7173" y="1323501"/>
              <a:ext cx="1576614" cy="2353053"/>
              <a:chOff x="2117173" y="1323501"/>
              <a:chExt cx="1576614" cy="2353053"/>
            </a:xfrm>
          </p:grpSpPr>
          <p:pic>
            <p:nvPicPr>
              <p:cNvPr id="10254" name="Picture 9">
                <a:extLst>
                  <a:ext uri="{FF2B5EF4-FFF2-40B4-BE49-F238E27FC236}">
                    <a16:creationId xmlns:a16="http://schemas.microsoft.com/office/drawing/2014/main" id="{F005ED5E-3457-B44A-B290-C2ADBBF49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173" y="1323501"/>
                <a:ext cx="1576614" cy="1706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5" name="Rectangle 21">
                <a:extLst>
                  <a:ext uri="{FF2B5EF4-FFF2-40B4-BE49-F238E27FC236}">
                    <a16:creationId xmlns:a16="http://schemas.microsoft.com/office/drawing/2014/main" id="{A145D226-BF33-7C48-94C4-15D830AD1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784" y="3181446"/>
                <a:ext cx="922148" cy="495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tIns="108000" rIns="108000" bIns="108000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itchFamily="2" charset="77"/>
                    <a:cs typeface="Sassoon Infant Rg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Happy</a:t>
                </a:r>
              </a:p>
            </p:txBody>
          </p:sp>
        </p:grpSp>
      </p:grpSp>
      <p:grpSp>
        <p:nvGrpSpPr>
          <p:cNvPr id="9221" name="Group 28">
            <a:extLst>
              <a:ext uri="{FF2B5EF4-FFF2-40B4-BE49-F238E27FC236}">
                <a16:creationId xmlns:a16="http://schemas.microsoft.com/office/drawing/2014/main" id="{B1B6EB32-834C-2F41-969C-EFA63686844D}"/>
              </a:ext>
            </a:extLst>
          </p:cNvPr>
          <p:cNvGrpSpPr>
            <a:grpSpLocks/>
          </p:cNvGrpSpPr>
          <p:nvPr/>
        </p:nvGrpSpPr>
        <p:grpSpPr bwMode="auto">
          <a:xfrm>
            <a:off x="4665663" y="2301875"/>
            <a:ext cx="1606550" cy="2454275"/>
            <a:chOff x="5436020" y="3839536"/>
            <a:chExt cx="1606544" cy="2454384"/>
          </a:xfrm>
        </p:grpSpPr>
        <p:pic>
          <p:nvPicPr>
            <p:cNvPr id="10249" name="Picture 11">
              <a:extLst>
                <a:ext uri="{FF2B5EF4-FFF2-40B4-BE49-F238E27FC236}">
                  <a16:creationId xmlns:a16="http://schemas.microsoft.com/office/drawing/2014/main" id="{1567B122-9F47-3840-B0AA-7C1BBE6DC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20" y="3839536"/>
              <a:ext cx="1606544" cy="1817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CF9ABB-E383-E64D-B12F-556600B0ED44}"/>
                </a:ext>
              </a:extLst>
            </p:cNvPr>
            <p:cNvSpPr/>
            <p:nvPr/>
          </p:nvSpPr>
          <p:spPr>
            <a:xfrm>
              <a:off x="5839243" y="5798598"/>
              <a:ext cx="922334" cy="495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1" name="Rectangle 22">
              <a:extLst>
                <a:ext uri="{FF2B5EF4-FFF2-40B4-BE49-F238E27FC236}">
                  <a16:creationId xmlns:a16="http://schemas.microsoft.com/office/drawing/2014/main" id="{16B428E4-29CE-0E40-B22C-5A7774AB1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380" y="5790422"/>
              <a:ext cx="922148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Sad</a:t>
              </a:r>
            </a:p>
          </p:txBody>
        </p:sp>
      </p:grpSp>
      <p:grpSp>
        <p:nvGrpSpPr>
          <p:cNvPr id="9222" name="Group 29">
            <a:extLst>
              <a:ext uri="{FF2B5EF4-FFF2-40B4-BE49-F238E27FC236}">
                <a16:creationId xmlns:a16="http://schemas.microsoft.com/office/drawing/2014/main" id="{163AE1BD-A2FA-8442-AA6A-3E76F8BC320F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2327275"/>
            <a:ext cx="1592262" cy="2428875"/>
            <a:chOff x="2117173" y="3856517"/>
            <a:chExt cx="1591531" cy="2429013"/>
          </a:xfrm>
        </p:grpSpPr>
        <p:pic>
          <p:nvPicPr>
            <p:cNvPr id="10246" name="Picture 10">
              <a:extLst>
                <a:ext uri="{FF2B5EF4-FFF2-40B4-BE49-F238E27FC236}">
                  <a16:creationId xmlns:a16="http://schemas.microsoft.com/office/drawing/2014/main" id="{EBD14533-1A9C-4449-9617-5A73D782F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173" y="3856517"/>
              <a:ext cx="1591531" cy="180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CF332C-843D-3848-B888-4DEC378C8E51}"/>
                </a:ext>
              </a:extLst>
            </p:cNvPr>
            <p:cNvSpPr/>
            <p:nvPr/>
          </p:nvSpPr>
          <p:spPr>
            <a:xfrm>
              <a:off x="2483717" y="5790202"/>
              <a:ext cx="921915" cy="49532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48" name="Rectangle 24">
              <a:extLst>
                <a:ext uri="{FF2B5EF4-FFF2-40B4-BE49-F238E27FC236}">
                  <a16:creationId xmlns:a16="http://schemas.microsoft.com/office/drawing/2014/main" id="{4A8E88CE-ECEA-C341-A778-492F37EB2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784" y="5790422"/>
              <a:ext cx="922148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itchFamily="2" charset="77"/>
                  <a:cs typeface="Sassoon Infant Rg" pitchFamily="2" charset="7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Scared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2">
            <a:extLst>
              <a:ext uri="{FF2B5EF4-FFF2-40B4-BE49-F238E27FC236}">
                <a16:creationId xmlns:a16="http://schemas.microsoft.com/office/drawing/2014/main" id="{42B1690C-A767-F348-AA56-3512F17EF468}"/>
              </a:ext>
            </a:extLst>
          </p:cNvPr>
          <p:cNvSpPr>
            <a:spLocks/>
          </p:cNvSpPr>
          <p:nvPr/>
        </p:nvSpPr>
        <p:spPr bwMode="auto">
          <a:xfrm>
            <a:off x="4722813" y="2457450"/>
            <a:ext cx="36655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How does this girl feel?</a:t>
            </a:r>
          </a:p>
        </p:txBody>
      </p:sp>
      <p:sp>
        <p:nvSpPr>
          <p:cNvPr id="11266" name="TextBox 21">
            <a:extLst>
              <a:ext uri="{FF2B5EF4-FFF2-40B4-BE49-F238E27FC236}">
                <a16:creationId xmlns:a16="http://schemas.microsoft.com/office/drawing/2014/main" id="{716BDFB8-E5C8-EF4A-BFC9-F504228A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TriggerHappyDave (@flickr.com) - granted under creative commons licence – attribution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791E1794-449F-9B4D-A7EF-9AF36569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9" r="34811"/>
          <a:stretch>
            <a:fillRect/>
          </a:stretch>
        </p:blipFill>
        <p:spPr bwMode="auto">
          <a:xfrm>
            <a:off x="755650" y="765175"/>
            <a:ext cx="3816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26E8EA-7135-7945-8BAE-88BE93C26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3325813"/>
            <a:ext cx="3925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Why do you think she feels like this?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1652B8-ABE4-7E40-83E3-FE1E8AB1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4037013"/>
            <a:ext cx="3140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makes you feel happy?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2">
            <a:extLst>
              <a:ext uri="{FF2B5EF4-FFF2-40B4-BE49-F238E27FC236}">
                <a16:creationId xmlns:a16="http://schemas.microsoft.com/office/drawing/2014/main" id="{B24CCC78-A9EC-C047-B94F-22D922DFAEDE}"/>
              </a:ext>
            </a:extLst>
          </p:cNvPr>
          <p:cNvSpPr>
            <a:spLocks/>
          </p:cNvSpPr>
          <p:nvPr/>
        </p:nvSpPr>
        <p:spPr bwMode="auto">
          <a:xfrm>
            <a:off x="655638" y="2312988"/>
            <a:ext cx="36671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How does this boy feel?</a:t>
            </a:r>
          </a:p>
        </p:txBody>
      </p:sp>
      <p:sp>
        <p:nvSpPr>
          <p:cNvPr id="12290" name="TextBox 21">
            <a:extLst>
              <a:ext uri="{FF2B5EF4-FFF2-40B4-BE49-F238E27FC236}">
                <a16:creationId xmlns:a16="http://schemas.microsoft.com/office/drawing/2014/main" id="{79D0F60B-D24C-6542-8238-3D957C905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mdpai75 (@flickr.com) - granted under creative commons licence – attribution</a:t>
            </a: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DE93E75B-37A7-F243-9147-D0DE1F95E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" b="2641"/>
          <a:stretch>
            <a:fillRect/>
          </a:stretch>
        </p:blipFill>
        <p:spPr bwMode="auto">
          <a:xfrm>
            <a:off x="4572000" y="765175"/>
            <a:ext cx="38385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5AAC10-015B-D949-9D20-7826C2EB0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31845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Why do you think he feels like this?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9D0604-FBF6-1447-A422-2F5C355DB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3898900"/>
            <a:ext cx="3513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cheers you up when you feel sad?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>
            <a:extLst>
              <a:ext uri="{FF2B5EF4-FFF2-40B4-BE49-F238E27FC236}">
                <a16:creationId xmlns:a16="http://schemas.microsoft.com/office/drawing/2014/main" id="{4EC34E43-9F85-4D49-893B-57673E760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42386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2">
            <a:extLst>
              <a:ext uri="{FF2B5EF4-FFF2-40B4-BE49-F238E27FC236}">
                <a16:creationId xmlns:a16="http://schemas.microsoft.com/office/drawing/2014/main" id="{1C296C48-5AFC-9A47-B612-286D0CDFA74F}"/>
              </a:ext>
            </a:extLst>
          </p:cNvPr>
          <p:cNvSpPr>
            <a:spLocks/>
          </p:cNvSpPr>
          <p:nvPr/>
        </p:nvSpPr>
        <p:spPr bwMode="auto">
          <a:xfrm>
            <a:off x="5106988" y="2187575"/>
            <a:ext cx="36655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How does this girl feel?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C50F7E-3EE6-5B48-A3FD-B34EB4B5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988" y="3046413"/>
            <a:ext cx="3281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Why do you think she feels like this?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DD4DE2-F10D-2044-BD0F-53CA0598F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988" y="4022725"/>
            <a:ext cx="32813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another word for happy?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2">
            <a:extLst>
              <a:ext uri="{FF2B5EF4-FFF2-40B4-BE49-F238E27FC236}">
                <a16:creationId xmlns:a16="http://schemas.microsoft.com/office/drawing/2014/main" id="{06CD6D04-2741-A340-9A59-E4A891DF2871}"/>
              </a:ext>
            </a:extLst>
          </p:cNvPr>
          <p:cNvSpPr>
            <a:spLocks/>
          </p:cNvSpPr>
          <p:nvPr/>
        </p:nvSpPr>
        <p:spPr bwMode="auto">
          <a:xfrm>
            <a:off x="657225" y="2362200"/>
            <a:ext cx="36655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How does this boy feel?</a:t>
            </a:r>
          </a:p>
        </p:txBody>
      </p:sp>
      <p:sp>
        <p:nvSpPr>
          <p:cNvPr id="14338" name="TextBox 21">
            <a:extLst>
              <a:ext uri="{FF2B5EF4-FFF2-40B4-BE49-F238E27FC236}">
                <a16:creationId xmlns:a16="http://schemas.microsoft.com/office/drawing/2014/main" id="{3AB45733-66EA-C147-A177-4D81AB830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emifaulk (@flickr.com) - granted under creative commons licence – attribution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5FBD4BCE-058D-7B44-8008-209A1EF99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6"/>
          <a:stretch>
            <a:fillRect/>
          </a:stretch>
        </p:blipFill>
        <p:spPr bwMode="auto">
          <a:xfrm>
            <a:off x="4562475" y="765175"/>
            <a:ext cx="38258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570DEC-DED7-DD40-9E92-7EE6F9528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318611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Why do you think he feels like this?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4D5912-0A6D-8944-8500-0D6467BEB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3851275"/>
            <a:ext cx="3462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cheers you up when you feel sad?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2">
            <a:extLst>
              <a:ext uri="{FF2B5EF4-FFF2-40B4-BE49-F238E27FC236}">
                <a16:creationId xmlns:a16="http://schemas.microsoft.com/office/drawing/2014/main" id="{E97CA7E8-0A90-2C4E-A184-CEC9029CB43D}"/>
              </a:ext>
            </a:extLst>
          </p:cNvPr>
          <p:cNvSpPr>
            <a:spLocks/>
          </p:cNvSpPr>
          <p:nvPr/>
        </p:nvSpPr>
        <p:spPr bwMode="auto">
          <a:xfrm>
            <a:off x="4572000" y="2298700"/>
            <a:ext cx="36655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How does this girl feel?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83363-7647-8E42-A823-2F73B9D94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91000"/>
            <a:ext cx="357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another word for angry?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C449E7-B3DE-1E4B-8A45-69FF1C9ED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322638"/>
            <a:ext cx="394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Why do you think she feels like this?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8F3D4AA9-F8C6-F249-9240-270D36C50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35401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2">
            <a:extLst>
              <a:ext uri="{FF2B5EF4-FFF2-40B4-BE49-F238E27FC236}">
                <a16:creationId xmlns:a16="http://schemas.microsoft.com/office/drawing/2014/main" id="{F04AE3CF-81E2-9245-9AD6-7B0067183819}"/>
              </a:ext>
            </a:extLst>
          </p:cNvPr>
          <p:cNvSpPr>
            <a:spLocks/>
          </p:cNvSpPr>
          <p:nvPr/>
        </p:nvSpPr>
        <p:spPr bwMode="auto">
          <a:xfrm>
            <a:off x="630238" y="2382838"/>
            <a:ext cx="3665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How does this girl feel?</a:t>
            </a:r>
          </a:p>
        </p:txBody>
      </p:sp>
      <p:sp>
        <p:nvSpPr>
          <p:cNvPr id="16386" name="TextBox 21">
            <a:extLst>
              <a:ext uri="{FF2B5EF4-FFF2-40B4-BE49-F238E27FC236}">
                <a16:creationId xmlns:a16="http://schemas.microsoft.com/office/drawing/2014/main" id="{994B2932-006D-1345-978C-1403B9C3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Pink Sherbert Photography (@flickr.com) - granted under creative commons licence – attribution</a:t>
            </a: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791F9D71-196C-5842-9BBB-9FD5A75D5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7"/>
          <a:stretch>
            <a:fillRect/>
          </a:stretch>
        </p:blipFill>
        <p:spPr bwMode="auto">
          <a:xfrm>
            <a:off x="4572000" y="765175"/>
            <a:ext cx="3816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56DCEC-443C-AC41-AC0D-092A7074C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105275"/>
            <a:ext cx="2733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makes you scared?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3714A-E7EF-BB41-9E26-6DA536779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322638"/>
            <a:ext cx="394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Why do you think she feels like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2">
            <a:extLst>
              <a:ext uri="{FF2B5EF4-FFF2-40B4-BE49-F238E27FC236}">
                <a16:creationId xmlns:a16="http://schemas.microsoft.com/office/drawing/2014/main" id="{4651AF22-3063-A74C-BA54-1CD83BB8F098}"/>
              </a:ext>
            </a:extLst>
          </p:cNvPr>
          <p:cNvSpPr>
            <a:spLocks/>
          </p:cNvSpPr>
          <p:nvPr/>
        </p:nvSpPr>
        <p:spPr bwMode="auto">
          <a:xfrm>
            <a:off x="4722813" y="2236788"/>
            <a:ext cx="3665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How does this girl feel?</a:t>
            </a:r>
          </a:p>
        </p:txBody>
      </p:sp>
      <p:sp>
        <p:nvSpPr>
          <p:cNvPr id="17410" name="TextBox 21">
            <a:extLst>
              <a:ext uri="{FF2B5EF4-FFF2-40B4-BE49-F238E27FC236}">
                <a16:creationId xmlns:a16="http://schemas.microsoft.com/office/drawing/2014/main" id="{DC461494-DF6F-A84D-A460-42F882AD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Tammra McCauley (@flickr.com) - granted under creative commons licence – attribution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D59A8F04-9158-A945-9322-E5707ADE7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7"/>
          <a:stretch>
            <a:fillRect/>
          </a:stretch>
        </p:blipFill>
        <p:spPr bwMode="auto">
          <a:xfrm>
            <a:off x="755650" y="765175"/>
            <a:ext cx="3816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>
            <a:extLst>
              <a:ext uri="{FF2B5EF4-FFF2-40B4-BE49-F238E27FC236}">
                <a16:creationId xmlns:a16="http://schemas.microsoft.com/office/drawing/2014/main" id="{ED2484B3-8895-1643-A8C6-439890D8A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r="20230"/>
          <a:stretch>
            <a:fillRect/>
          </a:stretch>
        </p:blipFill>
        <p:spPr bwMode="auto">
          <a:xfrm>
            <a:off x="755650" y="765175"/>
            <a:ext cx="3816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CF9866-3529-BA47-AA19-6DA03DE76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4252913"/>
            <a:ext cx="331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another word for sad?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BC70B-B386-5943-BC05-A4C25DB1B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3322638"/>
            <a:ext cx="394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Why do you think she feels like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293</Words>
  <Application>Microsoft Macintosh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Twinkl</vt:lpstr>
      <vt:lpstr>Twinkl SemiBold</vt:lpstr>
      <vt:lpstr>Calibri</vt:lpstr>
      <vt:lpstr>Office Theme</vt:lpstr>
      <vt:lpstr>PowerPoint Presentation</vt:lpstr>
      <vt:lpstr>Feelings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Feelings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Jonathan Pickles</cp:lastModifiedBy>
  <cp:revision>137</cp:revision>
  <dcterms:created xsi:type="dcterms:W3CDTF">2014-10-01T16:09:27Z</dcterms:created>
  <dcterms:modified xsi:type="dcterms:W3CDTF">2021-03-02T08:35:11Z</dcterms:modified>
</cp:coreProperties>
</file>