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88" r:id="rId13"/>
    <p:sldId id="394" r:id="rId14"/>
    <p:sldId id="299" r:id="rId15"/>
    <p:sldId id="365" r:id="rId16"/>
    <p:sldId id="390" r:id="rId17"/>
    <p:sldId id="391" r:id="rId18"/>
    <p:sldId id="351" r:id="rId19"/>
    <p:sldId id="392" r:id="rId20"/>
    <p:sldId id="393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EB807816-CD46-4052-8A98-CE6F04583A8A}"/>
    <pc:docChg chg="custSel modSld">
      <pc:chgData name="James Clegg" userId="c6df1435-7a36-4b38-be4d-16e68e91152f" providerId="ADAL" clId="{EB807816-CD46-4052-8A98-CE6F04583A8A}" dt="2021-02-02T16:35:48.824" v="9"/>
      <pc:docMkLst>
        <pc:docMk/>
      </pc:docMkLst>
      <pc:sldChg chg="modTransition">
        <pc:chgData name="James Clegg" userId="c6df1435-7a36-4b38-be4d-16e68e91152f" providerId="ADAL" clId="{EB807816-CD46-4052-8A98-CE6F04583A8A}" dt="2021-02-02T16:35:48.824" v="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EB807816-CD46-4052-8A98-CE6F04583A8A}" dt="2021-02-02T16:35:48.824" v="9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EB807816-CD46-4052-8A98-CE6F04583A8A}" dt="2021-02-02T16:35:48.824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523482686" sldId="317"/>
        </pc:sldMkLst>
        <pc:picChg chg="del">
          <ac:chgData name="James Clegg" userId="c6df1435-7a36-4b38-be4d-16e68e91152f" providerId="ADAL" clId="{EB807816-CD46-4052-8A98-CE6F04583A8A}" dt="2021-02-02T16:35:42.878" v="8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172784402" sldId="351"/>
        </pc:sldMkLst>
        <pc:picChg chg="del">
          <ac:chgData name="James Clegg" userId="c6df1435-7a36-4b38-be4d-16e68e91152f" providerId="ADAL" clId="{EB807816-CD46-4052-8A98-CE6F04583A8A}" dt="2021-02-02T16:35:35.573" v="5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910593855" sldId="365"/>
        </pc:sldMkLst>
        <pc:picChg chg="del">
          <ac:chgData name="James Clegg" userId="c6df1435-7a36-4b38-be4d-16e68e91152f" providerId="ADAL" clId="{EB807816-CD46-4052-8A98-CE6F04583A8A}" dt="2021-02-02T16:35:28.457" v="2" actId="478"/>
          <ac:picMkLst>
            <pc:docMk/>
            <pc:sldMk cId="1910593855" sldId="36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637306247" sldId="388"/>
        </pc:sldMkLst>
        <pc:picChg chg="del">
          <ac:chgData name="James Clegg" userId="c6df1435-7a36-4b38-be4d-16e68e91152f" providerId="ADAL" clId="{EB807816-CD46-4052-8A98-CE6F04583A8A}" dt="2021-02-02T16:35:24.011" v="0" actId="478"/>
          <ac:picMkLst>
            <pc:docMk/>
            <pc:sldMk cId="637306247" sldId="388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246809751" sldId="390"/>
        </pc:sldMkLst>
        <pc:picChg chg="del">
          <ac:chgData name="James Clegg" userId="c6df1435-7a36-4b38-be4d-16e68e91152f" providerId="ADAL" clId="{EB807816-CD46-4052-8A98-CE6F04583A8A}" dt="2021-02-02T16:35:30.644" v="3" actId="478"/>
          <ac:picMkLst>
            <pc:docMk/>
            <pc:sldMk cId="1246809751" sldId="390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2496515346" sldId="391"/>
        </pc:sldMkLst>
        <pc:picChg chg="del">
          <ac:chgData name="James Clegg" userId="c6df1435-7a36-4b38-be4d-16e68e91152f" providerId="ADAL" clId="{EB807816-CD46-4052-8A98-CE6F04583A8A}" dt="2021-02-02T16:35:32.962" v="4" actId="478"/>
          <ac:picMkLst>
            <pc:docMk/>
            <pc:sldMk cId="2496515346" sldId="391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2620714931" sldId="392"/>
        </pc:sldMkLst>
        <pc:picChg chg="del">
          <ac:chgData name="James Clegg" userId="c6df1435-7a36-4b38-be4d-16e68e91152f" providerId="ADAL" clId="{EB807816-CD46-4052-8A98-CE6F04583A8A}" dt="2021-02-02T16:35:38.097" v="6" actId="478"/>
          <ac:picMkLst>
            <pc:docMk/>
            <pc:sldMk cId="2620714931" sldId="392"/>
            <ac:picMk id="1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4096572686" sldId="393"/>
        </pc:sldMkLst>
        <pc:picChg chg="del">
          <ac:chgData name="James Clegg" userId="c6df1435-7a36-4b38-be4d-16e68e91152f" providerId="ADAL" clId="{EB807816-CD46-4052-8A98-CE6F04583A8A}" dt="2021-02-02T16:35:40.650" v="7" actId="478"/>
          <ac:picMkLst>
            <pc:docMk/>
            <pc:sldMk cId="4096572686" sldId="39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986002106" sldId="394"/>
        </pc:sldMkLst>
        <pc:picChg chg="del">
          <ac:chgData name="James Clegg" userId="c6df1435-7a36-4b38-be4d-16e68e91152f" providerId="ADAL" clId="{EB807816-CD46-4052-8A98-CE6F04583A8A}" dt="2021-02-02T16:35:25.942" v="1" actId="478"/>
          <ac:picMkLst>
            <pc:docMk/>
            <pc:sldMk cId="986002106" sldId="394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9.png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15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2.png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4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8.png"/><Relationship Id="rId5" Type="http://schemas.openxmlformats.org/officeDocument/2006/relationships/image" Target="../media/image170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EC6358-A44A-45DB-99A6-FA1890529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  <a:blipFill>
                <a:blip r:embed="rId5"/>
                <a:stretch>
                  <a:fillRect l="-727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8966"/>
              </p:ext>
            </p:extLst>
          </p:nvPr>
        </p:nvGraphicFramePr>
        <p:xfrm>
          <a:off x="1377916" y="2551400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3A990E7-7D67-40CE-A29D-43F2647C4488}"/>
              </a:ext>
            </a:extLst>
          </p:cNvPr>
          <p:cNvSpPr/>
          <p:nvPr/>
        </p:nvSpPr>
        <p:spPr>
          <a:xfrm>
            <a:off x="1283500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65CCC-5769-426B-88D5-B17AEA5D15E2}"/>
              </a:ext>
            </a:extLst>
          </p:cNvPr>
          <p:cNvSpPr/>
          <p:nvPr/>
        </p:nvSpPr>
        <p:spPr>
          <a:xfrm>
            <a:off x="5121808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C04237-3216-436B-B73E-06BDC3DF1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92939"/>
              </p:ext>
            </p:extLst>
          </p:nvPr>
        </p:nvGraphicFramePr>
        <p:xfrm>
          <a:off x="1379216" y="3385049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297E26C-A5E8-412F-B549-B9D684981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35150"/>
              </p:ext>
            </p:extLst>
          </p:nvPr>
        </p:nvGraphicFramePr>
        <p:xfrm>
          <a:off x="5216905" y="2496944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FAEA16B-B509-439A-A82B-4897FDF04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272814"/>
              </p:ext>
            </p:extLst>
          </p:nvPr>
        </p:nvGraphicFramePr>
        <p:xfrm>
          <a:off x="5218205" y="3330593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1973415" y="3385054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1379216" y="3385049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645205" y="2543769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074691" y="255140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/>
              <p:nvPr/>
            </p:nvSpPr>
            <p:spPr>
              <a:xfrm>
                <a:off x="1327392" y="4340535"/>
                <a:ext cx="194155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1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92" y="4340535"/>
                <a:ext cx="1941557" cy="769378"/>
              </a:xfrm>
              <a:prstGeom prst="rect">
                <a:avLst/>
              </a:prstGeom>
              <a:blipFill>
                <a:blip r:embed="rId6"/>
                <a:stretch>
                  <a:fillRect l="-6604" r="-534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/>
              <p:nvPr/>
            </p:nvSpPr>
            <p:spPr>
              <a:xfrm>
                <a:off x="1327392" y="5109913"/>
                <a:ext cx="133081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92" y="5109913"/>
                <a:ext cx="1330814" cy="769378"/>
              </a:xfrm>
              <a:prstGeom prst="rect">
                <a:avLst/>
              </a:prstGeom>
              <a:blipFill>
                <a:blip r:embed="rId7"/>
                <a:stretch>
                  <a:fillRect l="-963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/>
              <p:nvPr/>
            </p:nvSpPr>
            <p:spPr>
              <a:xfrm>
                <a:off x="1346285" y="5109913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285" y="5109913"/>
                <a:ext cx="243975" cy="769378"/>
              </a:xfrm>
              <a:prstGeom prst="rect">
                <a:avLst/>
              </a:prstGeom>
              <a:blipFill>
                <a:blip r:embed="rId8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/>
              <p:nvPr/>
            </p:nvSpPr>
            <p:spPr>
              <a:xfrm>
                <a:off x="2555111" y="5109913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111" y="5109913"/>
                <a:ext cx="243975" cy="769378"/>
              </a:xfrm>
              <a:prstGeom prst="rect">
                <a:avLst/>
              </a:prstGeom>
              <a:blipFill>
                <a:blip r:embed="rId9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/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/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918EC3-944D-4974-98BB-5CA08999CAA2}"/>
              </a:ext>
            </a:extLst>
          </p:cNvPr>
          <p:cNvCxnSpPr/>
          <p:nvPr/>
        </p:nvCxnSpPr>
        <p:spPr>
          <a:xfrm flipH="1">
            <a:off x="2226105" y="1327083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BA5266-86DD-4F51-8852-0754C5F269F5}"/>
              </a:ext>
            </a:extLst>
          </p:cNvPr>
          <p:cNvCxnSpPr>
            <a:cxnSpLocks/>
          </p:cNvCxnSpPr>
          <p:nvPr/>
        </p:nvCxnSpPr>
        <p:spPr>
          <a:xfrm>
            <a:off x="2498904" y="1321330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/>
              <p:nvPr/>
            </p:nvSpPr>
            <p:spPr>
              <a:xfrm>
                <a:off x="5121808" y="4340535"/>
                <a:ext cx="1330814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808" y="4340535"/>
                <a:ext cx="1330814" cy="767133"/>
              </a:xfrm>
              <a:prstGeom prst="rect">
                <a:avLst/>
              </a:prstGeom>
              <a:blipFill>
                <a:blip r:embed="rId12"/>
                <a:stretch>
                  <a:fillRect l="-913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/>
              <p:nvPr/>
            </p:nvSpPr>
            <p:spPr>
              <a:xfrm>
                <a:off x="5146747" y="4348848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47" y="4348848"/>
                <a:ext cx="243975" cy="769378"/>
              </a:xfrm>
              <a:prstGeom prst="rect">
                <a:avLst/>
              </a:prstGeom>
              <a:blipFill>
                <a:blip r:embed="rId13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/>
              <p:nvPr/>
            </p:nvSpPr>
            <p:spPr>
              <a:xfrm>
                <a:off x="6380512" y="4348848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512" y="4348848"/>
                <a:ext cx="243975" cy="769378"/>
              </a:xfrm>
              <a:prstGeom prst="rect">
                <a:avLst/>
              </a:prstGeom>
              <a:blipFill>
                <a:blip r:embed="rId14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2DBCA4-5D05-4B38-B0D7-744EE28F9DFC}"/>
              </a:ext>
            </a:extLst>
          </p:cNvPr>
          <p:cNvCxnSpPr>
            <a:cxnSpLocks/>
          </p:cNvCxnSpPr>
          <p:nvPr/>
        </p:nvCxnSpPr>
        <p:spPr>
          <a:xfrm flipV="1">
            <a:off x="6376784" y="2508552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0F15D8-AA61-4372-8F62-2FF89278D0A7}"/>
              </a:ext>
            </a:extLst>
          </p:cNvPr>
          <p:cNvCxnSpPr>
            <a:cxnSpLocks/>
          </p:cNvCxnSpPr>
          <p:nvPr/>
        </p:nvCxnSpPr>
        <p:spPr>
          <a:xfrm flipV="1">
            <a:off x="5782585" y="2508547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94F54B-FF2D-4BCA-9389-E5873F03DF2E}"/>
              </a:ext>
            </a:extLst>
          </p:cNvPr>
          <p:cNvCxnSpPr>
            <a:cxnSpLocks/>
          </p:cNvCxnSpPr>
          <p:nvPr/>
        </p:nvCxnSpPr>
        <p:spPr>
          <a:xfrm flipV="1">
            <a:off x="7467063" y="2496944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2D4BACE-CD17-4971-9E77-38C3062C6052}"/>
              </a:ext>
            </a:extLst>
          </p:cNvPr>
          <p:cNvCxnSpPr>
            <a:cxnSpLocks/>
          </p:cNvCxnSpPr>
          <p:nvPr/>
        </p:nvCxnSpPr>
        <p:spPr>
          <a:xfrm flipV="1">
            <a:off x="6896549" y="2504576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/>
              <p:nvPr/>
            </p:nvSpPr>
            <p:spPr>
              <a:xfrm>
                <a:off x="5117178" y="5109913"/>
                <a:ext cx="1330814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178" y="5109913"/>
                <a:ext cx="1330814" cy="7671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/>
              <p:nvPr/>
            </p:nvSpPr>
            <p:spPr>
              <a:xfrm>
                <a:off x="6376829" y="5102389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829" y="5102389"/>
                <a:ext cx="243975" cy="769378"/>
              </a:xfrm>
              <a:prstGeom prst="rect">
                <a:avLst/>
              </a:prstGeom>
              <a:blipFill>
                <a:blip r:embed="rId16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/>
              <p:nvPr/>
            </p:nvSpPr>
            <p:spPr>
              <a:xfrm>
                <a:off x="2936878" y="594966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8" y="594966"/>
                <a:ext cx="449162" cy="7654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207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4" grpId="0"/>
      <p:bldP spid="30" grpId="0" animBg="1"/>
      <p:bldP spid="31" grpId="0" animBg="1"/>
      <p:bldP spid="32" grpId="0"/>
      <p:bldP spid="32" grpId="1"/>
      <p:bldP spid="33" grpId="0"/>
      <p:bldP spid="33" grpId="1"/>
      <p:bldP spid="35" grpId="0"/>
      <p:bldP spid="36" grpId="0" animBg="1"/>
      <p:bldP spid="37" grpId="0" animBg="1"/>
      <p:bldP spid="42" grpId="0"/>
      <p:bldP spid="43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  <a:blipFill>
                <a:blip r:embed="rId5"/>
                <a:stretch>
                  <a:fillRect l="-727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4444"/>
              </p:ext>
            </p:extLst>
          </p:nvPr>
        </p:nvGraphicFramePr>
        <p:xfrm>
          <a:off x="1377628" y="2551400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3A990E7-7D67-40CE-A29D-43F2647C4488}"/>
              </a:ext>
            </a:extLst>
          </p:cNvPr>
          <p:cNvSpPr/>
          <p:nvPr/>
        </p:nvSpPr>
        <p:spPr>
          <a:xfrm>
            <a:off x="1283500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65CCC-5769-426B-88D5-B17AEA5D15E2}"/>
              </a:ext>
            </a:extLst>
          </p:cNvPr>
          <p:cNvSpPr/>
          <p:nvPr/>
        </p:nvSpPr>
        <p:spPr>
          <a:xfrm>
            <a:off x="5121808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C04237-3216-436B-B73E-06BDC3DF1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02619"/>
              </p:ext>
            </p:extLst>
          </p:nvPr>
        </p:nvGraphicFramePr>
        <p:xfrm>
          <a:off x="1377628" y="3604574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50530476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6572035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6357450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082384742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4300432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37540039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297E26C-A5E8-412F-B549-B9D684981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90864"/>
              </p:ext>
            </p:extLst>
          </p:nvPr>
        </p:nvGraphicFramePr>
        <p:xfrm>
          <a:off x="5213022" y="2551400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77222929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5956805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4092243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28447863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57998575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77911851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FAEA16B-B509-439A-A82B-4897FDF04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25610"/>
              </p:ext>
            </p:extLst>
          </p:nvPr>
        </p:nvGraphicFramePr>
        <p:xfrm>
          <a:off x="5213022" y="3604574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018153035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20440156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92661571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89742094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58872231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6928943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1785135" y="3604275"/>
            <a:ext cx="395867" cy="4583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1377628" y="3612737"/>
            <a:ext cx="392389" cy="449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/>
              <p:nvPr/>
            </p:nvSpPr>
            <p:spPr>
              <a:xfrm>
                <a:off x="1314103" y="4131523"/>
                <a:ext cx="1678665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2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103" y="4131523"/>
                <a:ext cx="1678665" cy="670761"/>
              </a:xfrm>
              <a:prstGeom prst="rect">
                <a:avLst/>
              </a:prstGeom>
              <a:blipFill>
                <a:blip r:embed="rId6"/>
                <a:stretch>
                  <a:fillRect l="-5818" r="-4364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/>
              <p:nvPr/>
            </p:nvSpPr>
            <p:spPr>
              <a:xfrm>
                <a:off x="1321910" y="4757484"/>
                <a:ext cx="1160895" cy="668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10" y="4757484"/>
                <a:ext cx="1160895" cy="668837"/>
              </a:xfrm>
              <a:prstGeom prst="rect">
                <a:avLst/>
              </a:prstGeom>
              <a:blipFill>
                <a:blip r:embed="rId7"/>
                <a:stretch>
                  <a:fillRect l="-8421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/>
              <p:nvPr/>
            </p:nvSpPr>
            <p:spPr>
              <a:xfrm>
                <a:off x="1321910" y="4757484"/>
                <a:ext cx="243975" cy="6679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10" y="4757484"/>
                <a:ext cx="243975" cy="6679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/>
              <p:nvPr/>
            </p:nvSpPr>
            <p:spPr>
              <a:xfrm>
                <a:off x="2352119" y="4757484"/>
                <a:ext cx="243975" cy="670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119" y="4757484"/>
                <a:ext cx="243975" cy="670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/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/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918EC3-944D-4974-98BB-5CA08999CAA2}"/>
              </a:ext>
            </a:extLst>
          </p:cNvPr>
          <p:cNvCxnSpPr/>
          <p:nvPr/>
        </p:nvCxnSpPr>
        <p:spPr>
          <a:xfrm flipH="1">
            <a:off x="2226105" y="1327083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BA5266-86DD-4F51-8852-0754C5F269F5}"/>
              </a:ext>
            </a:extLst>
          </p:cNvPr>
          <p:cNvCxnSpPr>
            <a:cxnSpLocks/>
          </p:cNvCxnSpPr>
          <p:nvPr/>
        </p:nvCxnSpPr>
        <p:spPr>
          <a:xfrm>
            <a:off x="2498904" y="1321330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/>
              <p:nvPr/>
            </p:nvSpPr>
            <p:spPr>
              <a:xfrm>
                <a:off x="5124821" y="4131523"/>
                <a:ext cx="1160895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1" y="4131523"/>
                <a:ext cx="1160895" cy="670633"/>
              </a:xfrm>
              <a:prstGeom prst="rect">
                <a:avLst/>
              </a:prstGeom>
              <a:blipFill>
                <a:blip r:embed="rId12"/>
                <a:stretch>
                  <a:fillRect l="-8421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/>
              <p:nvPr/>
            </p:nvSpPr>
            <p:spPr>
              <a:xfrm>
                <a:off x="5138753" y="4131523"/>
                <a:ext cx="243975" cy="6679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753" y="4131523"/>
                <a:ext cx="243975" cy="66794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/>
              <p:nvPr/>
            </p:nvSpPr>
            <p:spPr>
              <a:xfrm>
                <a:off x="6156754" y="4131523"/>
                <a:ext cx="243975" cy="6692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754" y="4131523"/>
                <a:ext cx="243975" cy="6692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2DBCA4-5D05-4B38-B0D7-744EE28F9DFC}"/>
              </a:ext>
            </a:extLst>
          </p:cNvPr>
          <p:cNvCxnSpPr>
            <a:cxnSpLocks/>
          </p:cNvCxnSpPr>
          <p:nvPr/>
        </p:nvCxnSpPr>
        <p:spPr>
          <a:xfrm flipV="1">
            <a:off x="6826956" y="2547428"/>
            <a:ext cx="405611" cy="4656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0F15D8-AA61-4372-8F62-2FF89278D0A7}"/>
              </a:ext>
            </a:extLst>
          </p:cNvPr>
          <p:cNvCxnSpPr>
            <a:cxnSpLocks/>
          </p:cNvCxnSpPr>
          <p:nvPr/>
        </p:nvCxnSpPr>
        <p:spPr>
          <a:xfrm flipV="1">
            <a:off x="6408984" y="2551366"/>
            <a:ext cx="411263" cy="461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94F54B-FF2D-4BCA-9389-E5873F03DF2E}"/>
              </a:ext>
            </a:extLst>
          </p:cNvPr>
          <p:cNvCxnSpPr>
            <a:cxnSpLocks/>
          </p:cNvCxnSpPr>
          <p:nvPr/>
        </p:nvCxnSpPr>
        <p:spPr>
          <a:xfrm flipV="1">
            <a:off x="7626703" y="2547428"/>
            <a:ext cx="401558" cy="4656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2D4BACE-CD17-4971-9E77-38C3062C6052}"/>
              </a:ext>
            </a:extLst>
          </p:cNvPr>
          <p:cNvCxnSpPr>
            <a:cxnSpLocks/>
          </p:cNvCxnSpPr>
          <p:nvPr/>
        </p:nvCxnSpPr>
        <p:spPr>
          <a:xfrm flipV="1">
            <a:off x="7232567" y="2544672"/>
            <a:ext cx="394136" cy="4683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/>
              <p:nvPr/>
            </p:nvSpPr>
            <p:spPr>
              <a:xfrm>
                <a:off x="5120191" y="4754663"/>
                <a:ext cx="138531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191" y="4754663"/>
                <a:ext cx="1385316" cy="670761"/>
              </a:xfrm>
              <a:prstGeom prst="rect">
                <a:avLst/>
              </a:prstGeom>
              <a:blipFill>
                <a:blip r:embed="rId15"/>
                <a:stretch>
                  <a:fillRect l="-7048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/>
              <p:nvPr/>
            </p:nvSpPr>
            <p:spPr>
              <a:xfrm>
                <a:off x="6381269" y="4754663"/>
                <a:ext cx="746025" cy="670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69" y="4754663"/>
                <a:ext cx="746025" cy="670761"/>
              </a:xfrm>
              <a:prstGeom prst="rect">
                <a:avLst/>
              </a:prstGeom>
              <a:blipFill>
                <a:blip r:embed="rId16"/>
                <a:stretch>
                  <a:fillRect l="-1311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/>
              <p:nvPr/>
            </p:nvSpPr>
            <p:spPr>
              <a:xfrm>
                <a:off x="2936878" y="594966"/>
                <a:ext cx="71365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8" y="594966"/>
                <a:ext cx="713657" cy="769378"/>
              </a:xfrm>
              <a:prstGeom prst="rect">
                <a:avLst/>
              </a:prstGeom>
              <a:blipFill>
                <a:blip r:embed="rId17"/>
                <a:stretch>
                  <a:fillRect l="-1794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3">
            <a:extLst>
              <a:ext uri="{FF2B5EF4-FFF2-40B4-BE49-F238E27FC236}">
                <a16:creationId xmlns:a16="http://schemas.microsoft.com/office/drawing/2014/main" id="{9A34A7A6-C62F-4824-993A-A8495DAD153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9AA9D902-5B74-4324-B182-6B3346C9C840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9AFA2DD-3770-47D7-8D5F-373DB9710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56256"/>
              </p:ext>
            </p:extLst>
          </p:nvPr>
        </p:nvGraphicFramePr>
        <p:xfrm>
          <a:off x="1377628" y="3073688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ACB7777-20CB-4FFC-ABAA-68769430A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649525"/>
              </p:ext>
            </p:extLst>
          </p:nvPr>
        </p:nvGraphicFramePr>
        <p:xfrm>
          <a:off x="5213022" y="3073688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784711" y="3080206"/>
            <a:ext cx="403350" cy="4551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392195" y="3080206"/>
            <a:ext cx="392516" cy="4515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6FF4CAE-3B1B-4110-B0E3-B51745E9B988}"/>
              </a:ext>
            </a:extLst>
          </p:cNvPr>
          <p:cNvCxnSpPr>
            <a:cxnSpLocks/>
          </p:cNvCxnSpPr>
          <p:nvPr/>
        </p:nvCxnSpPr>
        <p:spPr>
          <a:xfrm flipV="1">
            <a:off x="2992768" y="3069851"/>
            <a:ext cx="391607" cy="4618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0B354B2-7607-4ED4-AE8C-0D2ECF1BD906}"/>
              </a:ext>
            </a:extLst>
          </p:cNvPr>
          <p:cNvCxnSpPr>
            <a:cxnSpLocks/>
          </p:cNvCxnSpPr>
          <p:nvPr/>
        </p:nvCxnSpPr>
        <p:spPr>
          <a:xfrm flipV="1">
            <a:off x="2587966" y="3080206"/>
            <a:ext cx="396982" cy="4509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D2C5EE6-302E-4DB4-A22A-CFF3FCDDFA65}"/>
                  </a:ext>
                </a:extLst>
              </p:cNvPr>
              <p:cNvSpPr/>
              <p:nvPr/>
            </p:nvSpPr>
            <p:spPr>
              <a:xfrm>
                <a:off x="1314103" y="5372262"/>
                <a:ext cx="160973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b="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D2C5EE6-302E-4DB4-A22A-CFF3FCDDFA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103" y="5372262"/>
                <a:ext cx="1609736" cy="670761"/>
              </a:xfrm>
              <a:prstGeom prst="rect">
                <a:avLst/>
              </a:prstGeom>
              <a:blipFill>
                <a:blip r:embed="rId19"/>
                <a:stretch>
                  <a:fillRect l="-6061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AD96EE6-8436-4E86-90CD-3B3174C33347}"/>
              </a:ext>
            </a:extLst>
          </p:cNvPr>
          <p:cNvCxnSpPr>
            <a:cxnSpLocks/>
          </p:cNvCxnSpPr>
          <p:nvPr/>
        </p:nvCxnSpPr>
        <p:spPr>
          <a:xfrm flipV="1">
            <a:off x="6018731" y="2547329"/>
            <a:ext cx="408437" cy="4657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8DC964-0DDA-4CF7-9D20-27F7B237BA75}"/>
              </a:ext>
            </a:extLst>
          </p:cNvPr>
          <p:cNvCxnSpPr>
            <a:cxnSpLocks/>
          </p:cNvCxnSpPr>
          <p:nvPr/>
        </p:nvCxnSpPr>
        <p:spPr>
          <a:xfrm flipV="1">
            <a:off x="5617173" y="2551267"/>
            <a:ext cx="397675" cy="4385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657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23" grpId="0"/>
      <p:bldP spid="24" grpId="0"/>
      <p:bldP spid="30" grpId="0" animBg="1"/>
      <p:bldP spid="31" grpId="0"/>
      <p:bldP spid="32" grpId="0"/>
      <p:bldP spid="32" grpId="1"/>
      <p:bldP spid="33" grpId="0"/>
      <p:bldP spid="33" grpId="1"/>
      <p:bldP spid="35" grpId="0"/>
      <p:bldP spid="36" grpId="0" animBg="1"/>
      <p:bldP spid="37" grpId="0"/>
      <p:bldP spid="42" grpId="0"/>
      <p:bldP spid="43" grpId="0"/>
      <p:bldP spid="45" grpId="0"/>
      <p:bldP spid="46" grpId="0"/>
      <p:bldP spid="46" grpId="1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					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</a:t>
                </a:r>
              </a:p>
              <a:p>
                <a:r>
                  <a:rPr lang="en-GB" sz="2800" dirty="0"/>
                  <a:t>	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fifths</a:t>
                </a:r>
              </a:p>
              <a:p>
                <a:pPr marL="514350" indent="-514350">
                  <a:buAutoNum type="arabicParenR" startAt="2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bg1"/>
                    </a:solidFill>
                  </a:rPr>
                  <a:t>d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blipFill>
                <a:blip r:embed="rId4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2010445" y="50255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981062" y="3205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1888138" y="1400381"/>
            <a:ext cx="444116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DE6E4F-E85D-46C1-B50F-F1A75DB1D8EE}"/>
              </a:ext>
            </a:extLst>
          </p:cNvPr>
          <p:cNvSpPr/>
          <p:nvPr/>
        </p:nvSpPr>
        <p:spPr>
          <a:xfrm>
            <a:off x="5220599" y="155472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6C4DD-5568-4024-A851-24D8E71F6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7633" y="3524832"/>
            <a:ext cx="2142380" cy="21446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A3C4D8-DC63-44CC-90A0-1B288928B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220599" y="3451573"/>
            <a:ext cx="2142380" cy="2144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/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/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/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					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</a:t>
                </a:r>
              </a:p>
              <a:p>
                <a:r>
                  <a:rPr lang="en-GB" sz="2800" dirty="0"/>
                  <a:t>	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fifths</a:t>
                </a:r>
              </a:p>
              <a:p>
                <a:pPr marL="514350" indent="-514350">
                  <a:buAutoNum type="arabicParenR" startAt="2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bg1"/>
                    </a:solidFill>
                  </a:rPr>
                  <a:t>d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blipFill>
                <a:blip r:embed="rId5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2010445" y="50255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981062" y="3205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1888138" y="1400381"/>
            <a:ext cx="444116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DE6E4F-E85D-46C1-B50F-F1A75DB1D8EE}"/>
              </a:ext>
            </a:extLst>
          </p:cNvPr>
          <p:cNvSpPr/>
          <p:nvPr/>
        </p:nvSpPr>
        <p:spPr>
          <a:xfrm>
            <a:off x="5220599" y="155472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6C4DD-5568-4024-A851-24D8E71F6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7633" y="3524832"/>
            <a:ext cx="2142380" cy="21446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A3C4D8-DC63-44CC-90A0-1B288928B4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220599" y="3451573"/>
            <a:ext cx="2142380" cy="2144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/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/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/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B81FA49-5273-40FA-B92F-40530A566D3B}"/>
              </a:ext>
            </a:extLst>
          </p:cNvPr>
          <p:cNvSpPr/>
          <p:nvPr/>
        </p:nvSpPr>
        <p:spPr>
          <a:xfrm>
            <a:off x="1988660" y="4866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86C0B1-5E41-4557-9332-40413A216F9C}"/>
              </a:ext>
            </a:extLst>
          </p:cNvPr>
          <p:cNvSpPr/>
          <p:nvPr/>
        </p:nvSpPr>
        <p:spPr>
          <a:xfrm>
            <a:off x="1832697" y="132863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37D463-D20B-427A-8E8D-D5B0A76E1355}"/>
              </a:ext>
            </a:extLst>
          </p:cNvPr>
          <p:cNvSpPr/>
          <p:nvPr/>
        </p:nvSpPr>
        <p:spPr>
          <a:xfrm>
            <a:off x="4960492" y="25430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D11AF8-4C2D-44EB-968E-950F6396BDC6}"/>
              </a:ext>
            </a:extLst>
          </p:cNvPr>
          <p:cNvSpPr/>
          <p:nvPr/>
        </p:nvSpPr>
        <p:spPr>
          <a:xfrm>
            <a:off x="5194142" y="153195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CBCAFF-4E31-48A5-A50B-AFFC3AFB0562}"/>
              </a:ext>
            </a:extLst>
          </p:cNvPr>
          <p:cNvSpPr/>
          <p:nvPr/>
        </p:nvSpPr>
        <p:spPr>
          <a:xfrm>
            <a:off x="2107772" y="26328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BEBE3B-6B7F-4AED-9CF7-07B1ECDF6726}"/>
              </a:ext>
            </a:extLst>
          </p:cNvPr>
          <p:cNvSpPr/>
          <p:nvPr/>
        </p:nvSpPr>
        <p:spPr>
          <a:xfrm>
            <a:off x="4320990" y="26328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657B29D-3ABB-413C-9BC8-94E45B7525D4}"/>
                  </a:ext>
                </a:extLst>
              </p:cNvPr>
              <p:cNvSpPr/>
              <p:nvPr/>
            </p:nvSpPr>
            <p:spPr>
              <a:xfrm>
                <a:off x="3107970" y="479066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657B29D-3ABB-413C-9BC8-94E45B752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970" y="4790660"/>
                <a:ext cx="449162" cy="7660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0E97834-CABF-4936-BCD5-7CEDAC5A0424}"/>
                  </a:ext>
                </a:extLst>
              </p:cNvPr>
              <p:cNvSpPr/>
              <p:nvPr/>
            </p:nvSpPr>
            <p:spPr>
              <a:xfrm>
                <a:off x="6726912" y="3524133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0E97834-CABF-4936-BCD5-7CEDAC5A04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3524133"/>
                <a:ext cx="449162" cy="7660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60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408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5154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090398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04794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6503256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078808034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120718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42294997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56704720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046265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02837107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4922429" y="2451218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4332027" y="2451222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741625" y="2455193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  <a:endCxn id="19" idx="0"/>
          </p:cNvCxnSpPr>
          <p:nvPr/>
        </p:nvCxnSpPr>
        <p:spPr>
          <a:xfrm flipV="1">
            <a:off x="3176314" y="2451217"/>
            <a:ext cx="573238" cy="7412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2614965" y="2455193"/>
            <a:ext cx="554306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1FCA96-0057-4D1C-926C-1C9628756BF1}"/>
              </a:ext>
            </a:extLst>
          </p:cNvPr>
          <p:cNvGrpSpPr/>
          <p:nvPr/>
        </p:nvGrpSpPr>
        <p:grpSpPr>
          <a:xfrm>
            <a:off x="2524539" y="2327081"/>
            <a:ext cx="4094921" cy="3365284"/>
            <a:chOff x="7537837" y="1964611"/>
            <a:chExt cx="4094921" cy="336528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46ED80-8B8A-4EBD-A1DD-5412ED634CB5}"/>
                </a:ext>
              </a:extLst>
            </p:cNvPr>
            <p:cNvSpPr/>
            <p:nvPr/>
          </p:nvSpPr>
          <p:spPr>
            <a:xfrm>
              <a:off x="7537837" y="1964611"/>
              <a:ext cx="4094921" cy="3259396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53DEFBE-1222-4894-87B0-FB4A093D5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22097" y="1964611"/>
              <a:ext cx="1969179" cy="336528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19755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13828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9195851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875321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79202532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395430314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8046874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91262469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416687503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17862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62065"/>
              </p:ext>
            </p:extLst>
          </p:nvPr>
        </p:nvGraphicFramePr>
        <p:xfrm>
          <a:off x="1478828" y="35180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6503256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078808034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120718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42294997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56704720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046265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02837107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238391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391" y="1061848"/>
                <a:ext cx="798617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2611205" y="3518022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2060864" y="3518022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1478828" y="3521989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448300" y="2451218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4893992" y="2455181"/>
            <a:ext cx="554306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10124C-D81B-443D-A704-87CB9C17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84343"/>
              </p:ext>
            </p:extLst>
          </p:nvPr>
        </p:nvGraphicFramePr>
        <p:xfrm>
          <a:off x="1478828" y="35180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9195851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875321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79202532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395430314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8046874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91262469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416687503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468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7352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28975033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686101862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01860000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39448073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81116017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162748909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41941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00689284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629112751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86522313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822645232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40926028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2339176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53380"/>
              </p:ext>
            </p:extLst>
          </p:nvPr>
        </p:nvGraphicFramePr>
        <p:xfrm>
          <a:off x="1478830" y="352198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413557717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13568905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32767504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427651176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421729327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06468142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276609" y="1128394"/>
                <a:ext cx="7681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GB" sz="3600" dirty="0">
                    <a:solidFill>
                      <a:schemeClr val="accent1"/>
                    </a:solidFill>
                  </a:rPr>
                  <a:t>1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9" y="1128394"/>
                <a:ext cx="768159" cy="646331"/>
              </a:xfrm>
              <a:prstGeom prst="rect">
                <a:avLst/>
              </a:prstGeom>
              <a:blipFill>
                <a:blip r:embed="rId7"/>
                <a:stretch>
                  <a:fillRect t="-14151" r="-22222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10124C-D81B-443D-A704-87CB9C17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01295"/>
              </p:ext>
            </p:extLst>
          </p:nvPr>
        </p:nvGraphicFramePr>
        <p:xfrm>
          <a:off x="1478830" y="352198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682205780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324473503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348312961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097302427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1454013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371791370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CE10CF6-03A4-4839-9835-39060C79AC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A8E34A-A47A-4111-A253-4B10A263E781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2784714" y="3521989"/>
            <a:ext cx="623456" cy="733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2136077" y="3521994"/>
            <a:ext cx="623456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1478828" y="3521994"/>
            <a:ext cx="632068" cy="7372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081988" y="3521467"/>
            <a:ext cx="648637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3433351" y="3521989"/>
            <a:ext cx="648637" cy="733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27145D-7D53-4211-B447-017E295ABDFB}"/>
              </a:ext>
            </a:extLst>
          </p:cNvPr>
          <p:cNvCxnSpPr>
            <a:cxnSpLocks/>
          </p:cNvCxnSpPr>
          <p:nvPr/>
        </p:nvCxnSpPr>
        <p:spPr>
          <a:xfrm flipV="1">
            <a:off x="4730625" y="3521989"/>
            <a:ext cx="641012" cy="7367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65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5|4.2|3.2|3.8|0.9|6.1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.2|4.4|1.1|1.6|1.3|7.1|0.9|1.1|1.2|1.6|3.5|3.7|9.1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4|6.6|5.6|1.4|9.7|0.8|0.9|0.9|0.9|3.4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1|4.1|1.9|6.4|3.3|1.6|3|1|0.8|0.8|0.7|0.7|2.7|3.5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2.8|6.1|2.9|3.9|2|4.6|1.8|3.2|3.3|4.7|9.7|1.4|2.9|2.8|3.9|3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3.2|6.9|1.1|4.2|3|1.8|3.3|3.2|2.9|3.6|5.5|4.6|4.1|5.3|6|1.2|6.3|3.7|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cee99ee9-287b-4f9a-957c-ba5ae7375c9a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13749</TotalTime>
  <Words>226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384</cp:revision>
  <dcterms:created xsi:type="dcterms:W3CDTF">2019-07-05T11:02:13Z</dcterms:created>
  <dcterms:modified xsi:type="dcterms:W3CDTF">2021-02-02T16:35:52Z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