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69" r:id="rId4"/>
    <p:sldId id="270" r:id="rId5"/>
    <p:sldId id="271" r:id="rId6"/>
    <p:sldId id="272" r:id="rId7"/>
    <p:sldId id="273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pitchFamily="2" charset="0"/>
      <p:regular r:id="rId16"/>
    </p:embeddedFont>
    <p:embeddedFont>
      <p:font typeface="Sassoon Infant Rg" panose="02000803050000020003" pitchFamily="2" charset="0"/>
      <p:regular r:id="rId17"/>
      <p:bold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352" y="20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24</a:t>
            </a: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522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8?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907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4?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48 ÷ 2 = 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16?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80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7?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76 ÷ 2 =  </a:t>
            </a: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22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15?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727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65 ÷ 5 =  </a:t>
            </a: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064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40?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9?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9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90 ÷ 5 =  </a:t>
            </a: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6271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3’s are there in 6?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3s are there in 3?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36 ÷ 3 =  </a:t>
            </a: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8358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4’s are there in 12?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4s are there in 9?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9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92 ÷ 4 =  </a:t>
            </a:r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1970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208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Sassoon Infant Rg</vt:lpstr>
      <vt:lpstr>Arial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Kathy Houseman</cp:lastModifiedBy>
  <cp:revision>110</cp:revision>
  <dcterms:created xsi:type="dcterms:W3CDTF">2014-10-01T16:09:27Z</dcterms:created>
  <dcterms:modified xsi:type="dcterms:W3CDTF">2021-02-01T23:13:51Z</dcterms:modified>
</cp:coreProperties>
</file>