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6" r:id="rId14"/>
    <p:sldId id="299" r:id="rId15"/>
    <p:sldId id="307" r:id="rId16"/>
    <p:sldId id="300" r:id="rId17"/>
    <p:sldId id="308" r:id="rId18"/>
    <p:sldId id="304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780" y="2520095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667512" y="4397158"/>
            <a:ext cx="7468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Who scored the same number of points in both games?</a:t>
            </a:r>
          </a:p>
          <a:p>
            <a:pPr marL="457200" indent="-457200">
              <a:buAutoNum type="arabicPeriod"/>
            </a:pPr>
            <a:endParaRPr lang="en-GB" sz="800" dirty="0"/>
          </a:p>
          <a:p>
            <a:pPr marL="457200" indent="-457200">
              <a:buAutoNum type="arabicPeriod"/>
            </a:pPr>
            <a:r>
              <a:rPr lang="en-GB" sz="2400" dirty="0"/>
              <a:t>How many more points did Amir score in tennis than basketball? </a:t>
            </a: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631" y="4425164"/>
            <a:ext cx="747045" cy="7470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45223" y="5641969"/>
            <a:ext cx="601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40 more points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5224" y="4788731"/>
            <a:ext cx="601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Annie scored 25 points in both games.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84938" y="299499"/>
            <a:ext cx="6799132" cy="3934444"/>
            <a:chOff x="984938" y="299499"/>
            <a:chExt cx="6799132" cy="3934444"/>
          </a:xfrm>
        </p:grpSpPr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4938" y="299499"/>
              <a:ext cx="6799132" cy="393444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815737" y="2867141"/>
              <a:ext cx="2069680" cy="54428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834743" y="857796"/>
            <a:ext cx="0" cy="262998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77886" y="1541419"/>
            <a:ext cx="0" cy="1946364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35681" y="805544"/>
            <a:ext cx="0" cy="2747554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79769" y="1497876"/>
            <a:ext cx="0" cy="1946364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5155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all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838" y="334776"/>
            <a:ext cx="7677328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people prefer pepperoni pizza? ____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How many more people chose cheese than 	tuna? ____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How many people took part in the survey?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57407" y="928846"/>
            <a:ext cx="4063818" cy="2540000"/>
            <a:chOff x="4065246" y="1394856"/>
            <a:chExt cx="4063818" cy="2540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263583" y="3934854"/>
              <a:ext cx="38530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253215" y="1394856"/>
              <a:ext cx="10368" cy="25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075614" y="3524516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75614" y="3114179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075614" y="2703842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065246" y="2293505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65246" y="188316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75614" y="3934854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76042" y="3527720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76042" y="3114179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76041" y="2703842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63582" y="229350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263582" y="188146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065246" y="148311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263582" y="1483118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118760" y="31966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3269" y="7484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21046" y="1017109"/>
            <a:ext cx="606239" cy="24517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4" name="Rectangle 23"/>
          <p:cNvSpPr/>
          <p:nvPr/>
        </p:nvSpPr>
        <p:spPr>
          <a:xfrm>
            <a:off x="3902426" y="2658665"/>
            <a:ext cx="606239" cy="81018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Rectangle 24"/>
          <p:cNvSpPr/>
          <p:nvPr/>
        </p:nvSpPr>
        <p:spPr>
          <a:xfrm>
            <a:off x="4905307" y="2237832"/>
            <a:ext cx="606239" cy="1231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Rectangle 25"/>
          <p:cNvSpPr/>
          <p:nvPr/>
        </p:nvSpPr>
        <p:spPr>
          <a:xfrm>
            <a:off x="5734390" y="1827495"/>
            <a:ext cx="606239" cy="16413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TextBox 26"/>
          <p:cNvSpPr txBox="1"/>
          <p:nvPr/>
        </p:nvSpPr>
        <p:spPr>
          <a:xfrm>
            <a:off x="1963269" y="113423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4733" y="157508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3269" y="199405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48145" y="241582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8760" y="27655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39207" y="3420365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tuna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97790" y="342036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ham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03151" y="3417340"/>
            <a:ext cx="1474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pepperoni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2773" y="266417"/>
            <a:ext cx="475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Favourite pizza topping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11842" y="3426359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cheese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838" y="334776"/>
            <a:ext cx="7677328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people prefer pepperoni pizza? ____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How many more people chose cheese than 	tuna? ____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How many people took part in the survey? ____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799" y="3904984"/>
            <a:ext cx="1136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5186" y="4942656"/>
            <a:ext cx="1136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72425" y="5527431"/>
            <a:ext cx="1136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75</a:t>
            </a:r>
          </a:p>
        </p:txBody>
      </p:sp>
      <p:grpSp>
        <p:nvGrpSpPr>
          <p:cNvPr id="155" name="Group 154"/>
          <p:cNvGrpSpPr/>
          <p:nvPr/>
        </p:nvGrpSpPr>
        <p:grpSpPr>
          <a:xfrm>
            <a:off x="2357407" y="928846"/>
            <a:ext cx="4063818" cy="2540000"/>
            <a:chOff x="4065246" y="1394856"/>
            <a:chExt cx="4063818" cy="2540000"/>
          </a:xfrm>
        </p:grpSpPr>
        <p:cxnSp>
          <p:nvCxnSpPr>
            <p:cNvPr id="156" name="Straight Connector 155"/>
            <p:cNvCxnSpPr/>
            <p:nvPr/>
          </p:nvCxnSpPr>
          <p:spPr>
            <a:xfrm>
              <a:off x="4263583" y="3934854"/>
              <a:ext cx="38530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4253215" y="1394856"/>
              <a:ext cx="10368" cy="25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4075614" y="3524516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4075614" y="3114179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4075614" y="2703842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065246" y="2293505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4065246" y="188316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4075614" y="3934854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276042" y="3527720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4276042" y="3114179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276041" y="2703842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263582" y="229350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4263582" y="188146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4065246" y="148311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263582" y="1483118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TextBox 170"/>
          <p:cNvSpPr txBox="1"/>
          <p:nvPr/>
        </p:nvSpPr>
        <p:spPr>
          <a:xfrm>
            <a:off x="2118760" y="31966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963269" y="7484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2921046" y="1017109"/>
            <a:ext cx="606239" cy="24517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4" name="Rectangle 173"/>
          <p:cNvSpPr/>
          <p:nvPr/>
        </p:nvSpPr>
        <p:spPr>
          <a:xfrm>
            <a:off x="3902426" y="2658665"/>
            <a:ext cx="606239" cy="81018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5" name="Rectangle 174"/>
          <p:cNvSpPr/>
          <p:nvPr/>
        </p:nvSpPr>
        <p:spPr>
          <a:xfrm>
            <a:off x="4905307" y="2237832"/>
            <a:ext cx="606239" cy="1231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6" name="Rectangle 175"/>
          <p:cNvSpPr/>
          <p:nvPr/>
        </p:nvSpPr>
        <p:spPr>
          <a:xfrm>
            <a:off x="5734390" y="1827495"/>
            <a:ext cx="606239" cy="16413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7" name="TextBox 176"/>
          <p:cNvSpPr txBox="1"/>
          <p:nvPr/>
        </p:nvSpPr>
        <p:spPr>
          <a:xfrm>
            <a:off x="1963269" y="113423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25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118760" y="27655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839207" y="3420365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tuna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797790" y="342036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ham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5603151" y="3417340"/>
            <a:ext cx="1474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pepperoni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662773" y="266417"/>
            <a:ext cx="475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Favourite pizza topping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711842" y="3426359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cheese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2529710" y="1827495"/>
            <a:ext cx="3810919" cy="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3917993" y="1044142"/>
            <a:ext cx="0" cy="161452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5208426" y="5058512"/>
                <a:ext cx="30392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 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 20 </a:t>
                </a: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426" y="5058512"/>
                <a:ext cx="3039212" cy="523220"/>
              </a:xfrm>
              <a:prstGeom prst="rect">
                <a:avLst/>
              </a:prstGeom>
              <a:blipFill>
                <a:blip r:embed="rId5"/>
                <a:stretch>
                  <a:fillRect l="-4008" t="-11628" r="-220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964733" y="157508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63269" y="199405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48145" y="241582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3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173" grpId="0" animBg="1"/>
      <p:bldP spid="174" grpId="0" animBg="1"/>
      <p:bldP spid="176" grpId="0" animBg="1"/>
      <p:bldP spid="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760" y="5320195"/>
            <a:ext cx="376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can you find out?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532" y="5239061"/>
            <a:ext cx="747045" cy="74704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5630376" y="53817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82964" y="354319"/>
            <a:ext cx="7510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is a pictogram to show the number of people visiting an art gallery.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679" y="1451115"/>
            <a:ext cx="4627265" cy="3688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99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99345" y="929156"/>
            <a:ext cx="1314647" cy="1444343"/>
          </a:xfrm>
          <a:prstGeom prst="rect">
            <a:avLst/>
          </a:prstGeom>
        </p:spPr>
      </p:pic>
      <p:sp>
        <p:nvSpPr>
          <p:cNvPr id="64" name="Rounded Rectangular Callout 63"/>
          <p:cNvSpPr/>
          <p:nvPr/>
        </p:nvSpPr>
        <p:spPr>
          <a:xfrm>
            <a:off x="4805075" y="555284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/>
              <a:t>30 people visited on Friday.</a:t>
            </a:r>
          </a:p>
        </p:txBody>
      </p:sp>
      <p:sp>
        <p:nvSpPr>
          <p:cNvPr id="65" name="Rounded Rectangular Callout 64"/>
          <p:cNvSpPr/>
          <p:nvPr/>
        </p:nvSpPr>
        <p:spPr>
          <a:xfrm>
            <a:off x="6110649" y="2660678"/>
            <a:ext cx="2059344" cy="132802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/>
              <a:t>Saturday was the busiest day.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5478" y="2398108"/>
            <a:ext cx="1256082" cy="154898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69551"/>
            <a:ext cx="1186560" cy="1303620"/>
          </a:xfrm>
          <a:prstGeom prst="rect">
            <a:avLst/>
          </a:prstGeom>
        </p:spPr>
      </p:pic>
      <p:sp>
        <p:nvSpPr>
          <p:cNvPr id="68" name="Rounded Rectangular Callout 67"/>
          <p:cNvSpPr/>
          <p:nvPr/>
        </p:nvSpPr>
        <p:spPr>
          <a:xfrm>
            <a:off x="2143186" y="4393658"/>
            <a:ext cx="2059344" cy="132802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/>
              <a:t>There were 85 visitors at the weekend.</a:t>
            </a:r>
          </a:p>
        </p:txBody>
      </p:sp>
      <p:sp>
        <p:nvSpPr>
          <p:cNvPr id="69" name="Rounded Rectangular Callout 68"/>
          <p:cNvSpPr/>
          <p:nvPr/>
        </p:nvSpPr>
        <p:spPr>
          <a:xfrm>
            <a:off x="4680400" y="4280862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/>
              <a:t>There were 140 visitors in total.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47" y="4382319"/>
            <a:ext cx="1427798" cy="172232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513" y="356306"/>
            <a:ext cx="3786998" cy="30186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929208" y="3359852"/>
            <a:ext cx="4063818" cy="2309091"/>
            <a:chOff x="4065246" y="1394856"/>
            <a:chExt cx="4063818" cy="25400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263583" y="3934854"/>
              <a:ext cx="38530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4253215" y="1394856"/>
              <a:ext cx="10368" cy="25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75614" y="3524516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75614" y="3114179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75614" y="2703842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5246" y="2293505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065246" y="188316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75614" y="3934854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276042" y="3527720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276042" y="3114179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276041" y="2703842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263582" y="229350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263582" y="1881465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065246" y="1483118"/>
              <a:ext cx="1879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63582" y="1483118"/>
              <a:ext cx="385302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652847" y="5428045"/>
            <a:ext cx="340158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48007" y="3163412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11835" y="4728816"/>
            <a:ext cx="606239" cy="94364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Rectangle 42"/>
          <p:cNvSpPr/>
          <p:nvPr/>
        </p:nvSpPr>
        <p:spPr>
          <a:xfrm>
            <a:off x="5489905" y="4552097"/>
            <a:ext cx="606239" cy="1116846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Rectangle 43"/>
          <p:cNvSpPr/>
          <p:nvPr/>
        </p:nvSpPr>
        <p:spPr>
          <a:xfrm>
            <a:off x="6382873" y="3816116"/>
            <a:ext cx="606239" cy="18563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Rectangle 44"/>
          <p:cNvSpPr/>
          <p:nvPr/>
        </p:nvSpPr>
        <p:spPr>
          <a:xfrm>
            <a:off x="7328755" y="4357018"/>
            <a:ext cx="606239" cy="131548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6" name="TextBox 45"/>
          <p:cNvSpPr txBox="1"/>
          <p:nvPr/>
        </p:nvSpPr>
        <p:spPr>
          <a:xfrm>
            <a:off x="3529444" y="3549152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39652" y="3900030"/>
            <a:ext cx="340158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39652" y="4294498"/>
            <a:ext cx="340158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39652" y="4660265"/>
            <a:ext cx="340158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39652" y="5049857"/>
            <a:ext cx="340158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07867" y="5726613"/>
            <a:ext cx="88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Thurs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02409" y="5733847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Fri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49651" y="5734310"/>
            <a:ext cx="572914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Sat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28755" y="5721899"/>
            <a:ext cx="649537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Sun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391160" y="2701906"/>
            <a:ext cx="475284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Art gallery visitors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65167" y="5057196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84161" y="4674858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84161" y="4297026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84161" y="3918977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84161" y="3514853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84161" y="3161484"/>
            <a:ext cx="495649" cy="419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60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3" y="356306"/>
            <a:ext cx="3640354" cy="290173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7949" y="579038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490793" y="7217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9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1" grpId="1"/>
      <p:bldP spid="42" grpId="0" animBg="1"/>
      <p:bldP spid="43" grpId="0" animBg="1"/>
      <p:bldP spid="44" grpId="0" animBg="1"/>
      <p:bldP spid="45" grpId="0" animBg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4" grpId="0"/>
      <p:bldP spid="6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838131" y="5678252"/>
            <a:ext cx="6932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No Eva scored 40 points in tennis and 20 in basketball.</a:t>
            </a:r>
          </a:p>
        </p:txBody>
      </p:sp>
      <p:pic>
        <p:nvPicPr>
          <p:cNvPr id="72" name="Picture 7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253">
            <a:off x="554870" y="4051913"/>
            <a:ext cx="1137679" cy="1607431"/>
          </a:xfrm>
          <a:prstGeom prst="rect">
            <a:avLst/>
          </a:prstGeom>
        </p:spPr>
      </p:pic>
      <p:sp>
        <p:nvSpPr>
          <p:cNvPr id="138" name="Rounded Rectangular Callout 137"/>
          <p:cNvSpPr/>
          <p:nvPr/>
        </p:nvSpPr>
        <p:spPr>
          <a:xfrm>
            <a:off x="1812965" y="4279449"/>
            <a:ext cx="4584185" cy="1328023"/>
          </a:xfrm>
          <a:prstGeom prst="wedgeRoundRectCallout">
            <a:avLst>
              <a:gd name="adj1" fmla="val -58025"/>
              <a:gd name="adj2" fmla="val 3260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FFFF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300" dirty="0"/>
              <a:t>I scored the same number of points in tennis and basketball because my bars are the same size.</a:t>
            </a: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7025" y="4289951"/>
            <a:ext cx="747045" cy="747045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6536770" y="49823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246" name="Group 245"/>
          <p:cNvGrpSpPr/>
          <p:nvPr/>
        </p:nvGrpSpPr>
        <p:grpSpPr>
          <a:xfrm>
            <a:off x="984938" y="345005"/>
            <a:ext cx="6799132" cy="3934444"/>
            <a:chOff x="-401982" y="345005"/>
            <a:chExt cx="6799132" cy="3934444"/>
          </a:xfrm>
        </p:grpSpPr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401982" y="345005"/>
              <a:ext cx="6799132" cy="3934444"/>
            </a:xfrm>
            <a:prstGeom prst="rect">
              <a:avLst/>
            </a:prstGeom>
          </p:spPr>
        </p:pic>
        <p:sp>
          <p:nvSpPr>
            <p:cNvPr id="245" name="Rectangle 244"/>
            <p:cNvSpPr/>
            <p:nvPr/>
          </p:nvSpPr>
          <p:spPr>
            <a:xfrm>
              <a:off x="428817" y="2912647"/>
              <a:ext cx="2069680" cy="54428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39" name="Straight Connector 238"/>
          <p:cNvCxnSpPr/>
          <p:nvPr/>
        </p:nvCxnSpPr>
        <p:spPr>
          <a:xfrm>
            <a:off x="3213463" y="2233379"/>
            <a:ext cx="0" cy="1358536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6536770" y="2233379"/>
            <a:ext cx="0" cy="1358536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38" grpId="0" animBg="1"/>
      <p:bldP spid="140" grpId="0"/>
      <p:bldP spid="14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6.9|2.6|8.5|1.3|1.8|2.8|2.4|11.3|1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7.7|8|1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7.7|1.4|9.2|17.6|2.5|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9.8|6.6|17.8|2.6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4.4|12.8|1.8|3.6|20.1|1.2|2.6|5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13F9D67EE81A47BB1E23975DADF8AB" ma:contentTypeVersion="13" ma:contentTypeDescription="Create a new document." ma:contentTypeScope="" ma:versionID="2162ab14eadf949e0d5aca7005d7e782">
  <xsd:schema xmlns:xsd="http://www.w3.org/2001/XMLSchema" xmlns:xs="http://www.w3.org/2001/XMLSchema" xmlns:p="http://schemas.microsoft.com/office/2006/metadata/properties" xmlns:ns3="8356590d-4537-47a5-9557-df9c07008311" xmlns:ns4="e39db1f2-f821-4c0c-917f-a5f6f27487f6" targetNamespace="http://schemas.microsoft.com/office/2006/metadata/properties" ma:root="true" ma:fieldsID="74461887bc9a9889a6afc9d34545f5e3" ns3:_="" ns4:_="">
    <xsd:import namespace="8356590d-4537-47a5-9557-df9c07008311"/>
    <xsd:import namespace="e39db1f2-f821-4c0c-917f-a5f6f27487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6590d-4537-47a5-9557-df9c070083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db1f2-f821-4c0c-917f-a5f6f27487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elements/1.1/"/>
    <ds:schemaRef ds:uri="http://www.w3.org/XML/1998/namespace"/>
    <ds:schemaRef ds:uri="8356590d-4537-47a5-9557-df9c07008311"/>
    <ds:schemaRef ds:uri="http://purl.org/dc/dcmitype/"/>
    <ds:schemaRef ds:uri="http://schemas.microsoft.com/office/2006/documentManagement/types"/>
    <ds:schemaRef ds:uri="http://schemas.microsoft.com/office/infopath/2007/PartnerControls"/>
    <ds:schemaRef ds:uri="e39db1f2-f821-4c0c-917f-a5f6f27487f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348E43E-5930-4159-8AB1-71C57C08CD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6590d-4537-47a5-9557-df9c07008311"/>
    <ds:schemaRef ds:uri="e39db1f2-f821-4c0c-917f-a5f6f27487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9708</TotalTime>
  <Words>261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all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Luana Lancaster</cp:lastModifiedBy>
  <cp:revision>226</cp:revision>
  <dcterms:created xsi:type="dcterms:W3CDTF">2019-07-05T11:02:13Z</dcterms:created>
  <dcterms:modified xsi:type="dcterms:W3CDTF">2021-02-03T17:12:41Z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0x0101009813F9D67EE81A47BB1E23975DADF8AB</vt:lpwstr>
  </property>
</Properties>
</file>