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embedTrueTypeFonts="1">
  <p:sldMasterIdLst>
    <p:sldMasterId id="2147483660" r:id="rId1"/>
  </p:sldMasterIdLst>
  <p:handoutMasterIdLst>
    <p:handoutMasterId r:id="rId16"/>
  </p:handoutMasterIdLst>
  <p:sldIdLst>
    <p:sldId id="261" r:id="rId2"/>
    <p:sldId id="258" r:id="rId3"/>
    <p:sldId id="263" r:id="rId4"/>
    <p:sldId id="264" r:id="rId5"/>
    <p:sldId id="266" r:id="rId6"/>
    <p:sldId id="267" r:id="rId7"/>
    <p:sldId id="268" r:id="rId8"/>
    <p:sldId id="269" r:id="rId9"/>
    <p:sldId id="270" r:id="rId10"/>
    <p:sldId id="271" r:id="rId11"/>
    <p:sldId id="272" r:id="rId12"/>
    <p:sldId id="273" r:id="rId13"/>
    <p:sldId id="274" r:id="rId14"/>
    <p:sldId id="275" r:id="rId15"/>
  </p:sldIdLst>
  <p:sldSz cx="9144000" cy="6858000" type="screen4x3"/>
  <p:notesSz cx="6858000" cy="9144000"/>
  <p:embeddedFontLst>
    <p:embeddedFont>
      <p:font typeface="BPreplay" panose="02000503000000020004" pitchFamily="2" charset="0"/>
      <p:regular r:id="rId17"/>
      <p:bold r:id="rId18"/>
      <p:italic r:id="rId19"/>
      <p:boldItalic r:id="rId20"/>
    </p:embeddedFont>
    <p:embeddedFont>
      <p:font typeface="Calibri" panose="020F0502020204030204" pitchFamily="34" charset="0"/>
      <p:regular r:id="rId21"/>
      <p:bold r:id="rId22"/>
      <p:italic r:id="rId23"/>
      <p:boldItalic r:id="rId24"/>
    </p:embeddedFont>
    <p:embeddedFont>
      <p:font typeface="Sassoon Infant Md" pitchFamily="2" charset="77"/>
      <p:regular r:id="rId25"/>
    </p:embeddedFont>
    <p:embeddedFont>
      <p:font typeface="Sassoon Infant Rg" pitchFamily="2" charset="77"/>
      <p:regular r:id="rId26"/>
      <p:bold r:id="rId27"/>
    </p:embeddedFont>
    <p:embeddedFont>
      <p:font typeface="Sassoon Penpals Joined" panose="02000400000000000000" pitchFamily="2" charset="77"/>
      <p:regular r:id="rId28"/>
    </p:embeddedFont>
  </p:embeddedFontLst>
  <p:defaultTextStyle>
    <a:defPPr>
      <a:defRPr lang="en-US"/>
    </a:defPPr>
    <a:lvl1pPr algn="l" rtl="0" eaLnBrk="0" fontAlgn="base" hangingPunct="0">
      <a:spcBef>
        <a:spcPct val="0"/>
      </a:spcBef>
      <a:spcAft>
        <a:spcPct val="0"/>
      </a:spcAft>
      <a:defRPr kern="1200">
        <a:solidFill>
          <a:schemeClr val="tx1"/>
        </a:solidFill>
        <a:latin typeface="Sassoon Infant Rg" pitchFamily="2" charset="77"/>
        <a:ea typeface="+mn-ea"/>
        <a:cs typeface="+mn-cs"/>
      </a:defRPr>
    </a:lvl1pPr>
    <a:lvl2pPr marL="457200" algn="l" rtl="0" eaLnBrk="0" fontAlgn="base" hangingPunct="0">
      <a:spcBef>
        <a:spcPct val="0"/>
      </a:spcBef>
      <a:spcAft>
        <a:spcPct val="0"/>
      </a:spcAft>
      <a:defRPr kern="1200">
        <a:solidFill>
          <a:schemeClr val="tx1"/>
        </a:solidFill>
        <a:latin typeface="Sassoon Infant Rg" pitchFamily="2" charset="77"/>
        <a:ea typeface="+mn-ea"/>
        <a:cs typeface="+mn-cs"/>
      </a:defRPr>
    </a:lvl2pPr>
    <a:lvl3pPr marL="914400" algn="l" rtl="0" eaLnBrk="0" fontAlgn="base" hangingPunct="0">
      <a:spcBef>
        <a:spcPct val="0"/>
      </a:spcBef>
      <a:spcAft>
        <a:spcPct val="0"/>
      </a:spcAft>
      <a:defRPr kern="1200">
        <a:solidFill>
          <a:schemeClr val="tx1"/>
        </a:solidFill>
        <a:latin typeface="Sassoon Infant Rg" pitchFamily="2" charset="77"/>
        <a:ea typeface="+mn-ea"/>
        <a:cs typeface="+mn-cs"/>
      </a:defRPr>
    </a:lvl3pPr>
    <a:lvl4pPr marL="1371600" algn="l" rtl="0" eaLnBrk="0" fontAlgn="base" hangingPunct="0">
      <a:spcBef>
        <a:spcPct val="0"/>
      </a:spcBef>
      <a:spcAft>
        <a:spcPct val="0"/>
      </a:spcAft>
      <a:defRPr kern="1200">
        <a:solidFill>
          <a:schemeClr val="tx1"/>
        </a:solidFill>
        <a:latin typeface="Sassoon Infant Rg" pitchFamily="2" charset="77"/>
        <a:ea typeface="+mn-ea"/>
        <a:cs typeface="+mn-cs"/>
      </a:defRPr>
    </a:lvl4pPr>
    <a:lvl5pPr marL="1828800" algn="l" rtl="0" eaLnBrk="0" fontAlgn="base" hangingPunct="0">
      <a:spcBef>
        <a:spcPct val="0"/>
      </a:spcBef>
      <a:spcAft>
        <a:spcPct val="0"/>
      </a:spcAft>
      <a:defRPr kern="1200">
        <a:solidFill>
          <a:schemeClr val="tx1"/>
        </a:solidFill>
        <a:latin typeface="Sassoon Infant Rg" pitchFamily="2" charset="77"/>
        <a:ea typeface="+mn-ea"/>
        <a:cs typeface="+mn-cs"/>
      </a:defRPr>
    </a:lvl5pPr>
    <a:lvl6pPr marL="2286000" algn="l" defTabSz="914400" rtl="0" eaLnBrk="1" latinLnBrk="0" hangingPunct="1">
      <a:defRPr kern="1200">
        <a:solidFill>
          <a:schemeClr val="tx1"/>
        </a:solidFill>
        <a:latin typeface="Sassoon Infant Rg" pitchFamily="2" charset="77"/>
        <a:ea typeface="+mn-ea"/>
        <a:cs typeface="+mn-cs"/>
      </a:defRPr>
    </a:lvl6pPr>
    <a:lvl7pPr marL="2743200" algn="l" defTabSz="914400" rtl="0" eaLnBrk="1" latinLnBrk="0" hangingPunct="1">
      <a:defRPr kern="1200">
        <a:solidFill>
          <a:schemeClr val="tx1"/>
        </a:solidFill>
        <a:latin typeface="Sassoon Infant Rg" pitchFamily="2" charset="77"/>
        <a:ea typeface="+mn-ea"/>
        <a:cs typeface="+mn-cs"/>
      </a:defRPr>
    </a:lvl7pPr>
    <a:lvl8pPr marL="3200400" algn="l" defTabSz="914400" rtl="0" eaLnBrk="1" latinLnBrk="0" hangingPunct="1">
      <a:defRPr kern="1200">
        <a:solidFill>
          <a:schemeClr val="tx1"/>
        </a:solidFill>
        <a:latin typeface="Sassoon Infant Rg" pitchFamily="2" charset="77"/>
        <a:ea typeface="+mn-ea"/>
        <a:cs typeface="+mn-cs"/>
      </a:defRPr>
    </a:lvl8pPr>
    <a:lvl9pPr marL="3657600" algn="l" defTabSz="914400" rtl="0" eaLnBrk="1" latinLnBrk="0" hangingPunct="1">
      <a:defRPr kern="1200">
        <a:solidFill>
          <a:schemeClr val="tx1"/>
        </a:solidFill>
        <a:latin typeface="Sassoon Infant Rg" pitchFamily="2" charset="77"/>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17">
          <p15:clr>
            <a:srgbClr val="A4A3A4"/>
          </p15:clr>
        </p15:guide>
        <p15:guide id="4" orient="horz" pos="3997">
          <p15:clr>
            <a:srgbClr val="A4A3A4"/>
          </p15:clr>
        </p15:guide>
        <p15:guide id="5" pos="5443">
          <p15:clr>
            <a:srgbClr val="A4A3A4"/>
          </p15:clr>
        </p15:guide>
        <p15:guide id="6" orient="horz" pos="323">
          <p15:clr>
            <a:srgbClr val="A4A3A4"/>
          </p15:clr>
        </p15:guide>
        <p15:guide id="7" pos="476">
          <p15:clr>
            <a:srgbClr val="A4A3A4"/>
          </p15:clr>
        </p15:guide>
        <p15:guide id="8" orient="horz" pos="459">
          <p15:clr>
            <a:srgbClr val="A4A3A4"/>
          </p15:clr>
        </p15:guide>
        <p15:guide id="9" orient="horz" pos="3838">
          <p15:clr>
            <a:srgbClr val="A4A3A4"/>
          </p15:clr>
        </p15:guide>
        <p15:guide id="10" pos="52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8" autoAdjust="0"/>
    <p:restoredTop sz="94660"/>
  </p:normalViewPr>
  <p:slideViewPr>
    <p:cSldViewPr snapToGrid="0">
      <p:cViewPr varScale="1">
        <p:scale>
          <a:sx n="112" d="100"/>
          <a:sy n="112" d="100"/>
        </p:scale>
        <p:origin x="1624" y="200"/>
      </p:cViewPr>
      <p:guideLst>
        <p:guide orient="horz" pos="2160"/>
        <p:guide pos="2880"/>
        <p:guide pos="317"/>
        <p:guide orient="horz" pos="3997"/>
        <p:guide pos="5443"/>
        <p:guide orient="horz" pos="323"/>
        <p:guide pos="476"/>
        <p:guide orient="horz" pos="459"/>
        <p:guide orient="horz" pos="3838"/>
        <p:guide pos="5284"/>
      </p:guideLst>
    </p:cSldViewPr>
  </p:slideViewPr>
  <p:notesTextViewPr>
    <p:cViewPr>
      <p:scale>
        <a:sx n="1" d="1"/>
        <a:sy n="1" d="1"/>
      </p:scale>
      <p:origin x="0" y="0"/>
    </p:cViewPr>
  </p:notesTextViewPr>
  <p:notesViewPr>
    <p:cSldViewPr snapToGrid="0">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C0739C-2015-324A-B2C6-C3EDEE778FD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4C613CB0-50F3-F746-B87C-4290AD22DB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EB905D5-981C-9542-B417-3BC7E368B5DD}" type="datetimeFigureOut">
              <a:rPr lang="en-GB"/>
              <a:pPr>
                <a:defRPr/>
              </a:pPr>
              <a:t>04/02/2021</a:t>
            </a:fld>
            <a:endParaRPr lang="en-GB"/>
          </a:p>
        </p:txBody>
      </p:sp>
      <p:sp>
        <p:nvSpPr>
          <p:cNvPr id="4" name="Footer Placeholder 3">
            <a:extLst>
              <a:ext uri="{FF2B5EF4-FFF2-40B4-BE49-F238E27FC236}">
                <a16:creationId xmlns:a16="http://schemas.microsoft.com/office/drawing/2014/main" id="{489611D6-AADB-EF4F-99B3-6A9CFF1AD24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5C3374A8-CE0F-994A-970B-99B101BD0773}"/>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13945DC2-C61C-4B4A-91E6-10C35746C755}"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A0B656C6-2162-444C-A050-B3F3A9A16250}"/>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5" name="Picture 14">
            <a:extLst>
              <a:ext uri="{FF2B5EF4-FFF2-40B4-BE49-F238E27FC236}">
                <a16:creationId xmlns:a16="http://schemas.microsoft.com/office/drawing/2014/main" id="{6E5D4C77-1A7E-AE40-B4C8-6CE70086BF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66725" y="1122363"/>
            <a:ext cx="8201025" cy="2387600"/>
          </a:xfrm>
        </p:spPr>
        <p:txBody>
          <a:bodyPr>
            <a:normAutofit/>
          </a:bodyPr>
          <a:lstStyle>
            <a:lvl1pPr algn="ctr">
              <a:defRPr sz="4000">
                <a:latin typeface="Sassoon Infant Md" panose="02000603050000020003" pitchFamily="50" charset="0"/>
              </a:defRPr>
            </a:lvl1pPr>
          </a:lstStyle>
          <a:p>
            <a:r>
              <a:rPr lang="en-US" dirty="0"/>
              <a:t>Click to edit Master title style</a:t>
            </a:r>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Sassoon Infant Rg" panose="02000503030000020003" pitchFamily="50" charset="0"/>
                <a:ea typeface="Sassoon Infant Rg"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351676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C47EB5F9-2BB0-FB42-99F0-5EB562DE6754}"/>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5" name="Picture 14">
            <a:extLst>
              <a:ext uri="{FF2B5EF4-FFF2-40B4-BE49-F238E27FC236}">
                <a16:creationId xmlns:a16="http://schemas.microsoft.com/office/drawing/2014/main" id="{3BEF90AE-1879-3F49-9696-A7680753F0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8" y="485773"/>
            <a:ext cx="8220075" cy="1595581"/>
          </a:xfrm>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57197" y="2153354"/>
            <a:ext cx="8220075" cy="4242683"/>
          </a:xfrm>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27412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pic>
        <p:nvPicPr>
          <p:cNvPr id="4" name="Picture 14">
            <a:extLst>
              <a:ext uri="{FF2B5EF4-FFF2-40B4-BE49-F238E27FC236}">
                <a16:creationId xmlns:a16="http://schemas.microsoft.com/office/drawing/2014/main" id="{EB0F5BB7-0621-4A49-AB64-12A08647BB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249" y="549275"/>
            <a:ext cx="8181975" cy="1325563"/>
          </a:xfrm>
          <a:noFill/>
          <a:ln>
            <a:noFill/>
          </a:ln>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81012" y="2014537"/>
            <a:ext cx="8181975" cy="4351338"/>
          </a:xfrm>
          <a:noFill/>
          <a:ln>
            <a:noFill/>
          </a:ln>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54440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BPreplay" panose="02000503000000020004" pitchFamily="50" charset="0"/>
              </a:defRPr>
            </a:lvl1pPr>
          </a:lstStyle>
          <a:p>
            <a:r>
              <a:rPr lang="en-US" dirty="0"/>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BPreplay" panose="02000503000000020004" pitchFamily="50" charset="0"/>
              </a:defRPr>
            </a:lvl1pPr>
          </a:lstStyle>
          <a:p>
            <a:pPr lvl="0"/>
            <a:r>
              <a:rPr lang="en-US" dirty="0"/>
              <a:t>Click to edit Master text styles</a:t>
            </a:r>
          </a:p>
        </p:txBody>
      </p:sp>
    </p:spTree>
    <p:extLst>
      <p:ext uri="{BB962C8B-B14F-4D97-AF65-F5344CB8AC3E}">
        <p14:creationId xmlns:p14="http://schemas.microsoft.com/office/powerpoint/2010/main" val="1409687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2776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4">
            <a:extLst>
              <a:ext uri="{FF2B5EF4-FFF2-40B4-BE49-F238E27FC236}">
                <a16:creationId xmlns:a16="http://schemas.microsoft.com/office/drawing/2014/main" id="{61CFDEC6-CE36-5A49-B184-2D01F8B7285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8830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4151ED3-5D63-3C45-8125-65F772A2B98A}"/>
              </a:ext>
            </a:extLst>
          </p:cNvPr>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5CCCF55-A025-C940-A4AB-352127498E12}"/>
              </a:ext>
            </a:extLst>
          </p:cNvPr>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1" r:id="rId4"/>
    <p:sldLayoutId id="2147483712" r:id="rId5"/>
    <p:sldLayoutId id="2147483716" r:id="rId6"/>
  </p:sldLayoutIdLst>
  <p:txStyles>
    <p:titleStyle>
      <a:lvl1pPr algn="l" rtl="0" eaLnBrk="0" fontAlgn="base" hangingPunct="0">
        <a:lnSpc>
          <a:spcPct val="90000"/>
        </a:lnSpc>
        <a:spcBef>
          <a:spcPct val="0"/>
        </a:spcBef>
        <a:spcAft>
          <a:spcPct val="0"/>
        </a:spcAft>
        <a:defRPr sz="4000" kern="1200">
          <a:solidFill>
            <a:srgbClr val="1C1C1C"/>
          </a:solidFill>
          <a:latin typeface="Sassoon Infant Md" panose="02000603050000020003" pitchFamily="50" charset="0"/>
          <a:ea typeface="+mj-ea"/>
          <a:cs typeface="+mj-cs"/>
        </a:defRPr>
      </a:lvl1pPr>
      <a:lvl2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2pPr>
      <a:lvl3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3pPr>
      <a:lvl4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4pPr>
      <a:lvl5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5pPr>
      <a:lvl6pPr marL="457200" algn="l" rtl="0" fontAlgn="base">
        <a:lnSpc>
          <a:spcPct val="90000"/>
        </a:lnSpc>
        <a:spcBef>
          <a:spcPct val="0"/>
        </a:spcBef>
        <a:spcAft>
          <a:spcPct val="0"/>
        </a:spcAft>
        <a:defRPr sz="4000">
          <a:solidFill>
            <a:srgbClr val="1C1C1C"/>
          </a:solidFill>
          <a:latin typeface="Sassoon Infant Md" panose="02000603050000020003" pitchFamily="50" charset="0"/>
        </a:defRPr>
      </a:lvl6pPr>
      <a:lvl7pPr marL="914400" algn="l" rtl="0" fontAlgn="base">
        <a:lnSpc>
          <a:spcPct val="90000"/>
        </a:lnSpc>
        <a:spcBef>
          <a:spcPct val="0"/>
        </a:spcBef>
        <a:spcAft>
          <a:spcPct val="0"/>
        </a:spcAft>
        <a:defRPr sz="4000">
          <a:solidFill>
            <a:srgbClr val="1C1C1C"/>
          </a:solidFill>
          <a:latin typeface="Sassoon Infant Md" panose="02000603050000020003" pitchFamily="50" charset="0"/>
        </a:defRPr>
      </a:lvl7pPr>
      <a:lvl8pPr marL="1371600" algn="l" rtl="0" fontAlgn="base">
        <a:lnSpc>
          <a:spcPct val="90000"/>
        </a:lnSpc>
        <a:spcBef>
          <a:spcPct val="0"/>
        </a:spcBef>
        <a:spcAft>
          <a:spcPct val="0"/>
        </a:spcAft>
        <a:defRPr sz="4000">
          <a:solidFill>
            <a:srgbClr val="1C1C1C"/>
          </a:solidFill>
          <a:latin typeface="Sassoon Infant Md" panose="02000603050000020003" pitchFamily="50" charset="0"/>
        </a:defRPr>
      </a:lvl8pPr>
      <a:lvl9pPr marL="1828800" algn="l" rtl="0" fontAlgn="base">
        <a:lnSpc>
          <a:spcPct val="90000"/>
        </a:lnSpc>
        <a:spcBef>
          <a:spcPct val="0"/>
        </a:spcBef>
        <a:spcAft>
          <a:spcPct val="0"/>
        </a:spcAft>
        <a:defRPr sz="4000">
          <a:solidFill>
            <a:srgbClr val="1C1C1C"/>
          </a:solidFill>
          <a:latin typeface="Sassoon Infant Md" panose="02000603050000020003" pitchFamily="50"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7">
            <a:extLst>
              <a:ext uri="{FF2B5EF4-FFF2-40B4-BE49-F238E27FC236}">
                <a16:creationId xmlns:a16="http://schemas.microsoft.com/office/drawing/2014/main" id="{C21E5025-422F-AE48-ACD6-B7DCE39CB2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9144000" cy="688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TextBox 6">
            <a:extLst>
              <a:ext uri="{FF2B5EF4-FFF2-40B4-BE49-F238E27FC236}">
                <a16:creationId xmlns:a16="http://schemas.microsoft.com/office/drawing/2014/main" id="{330803F0-7426-344B-A2DF-F14F2DE6EE4D}"/>
              </a:ext>
            </a:extLst>
          </p:cNvPr>
          <p:cNvSpPr txBox="1">
            <a:spLocks noChangeArrowheads="1"/>
          </p:cNvSpPr>
          <p:nvPr/>
        </p:nvSpPr>
        <p:spPr bwMode="auto">
          <a:xfrm>
            <a:off x="2071688" y="6383338"/>
            <a:ext cx="4992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2" charset="77"/>
                <a:ea typeface="Sassoon Infant Rg" pitchFamily="2" charset="77"/>
                <a:cs typeface="Sassoon Infant Rg" pitchFamily="2" charset="77"/>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2" charset="77"/>
                <a:ea typeface="Sassoon Infant Rg" pitchFamily="2" charset="77"/>
                <a:cs typeface="Sassoon Infant Rg" pitchFamily="2" charset="77"/>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9pPr>
          </a:lstStyle>
          <a:p>
            <a:pPr algn="ctr" eaLnBrk="1" hangingPunct="1">
              <a:lnSpc>
                <a:spcPct val="100000"/>
              </a:lnSpc>
              <a:spcBef>
                <a:spcPct val="0"/>
              </a:spcBef>
              <a:buFontTx/>
              <a:buNone/>
            </a:pPr>
            <a:r>
              <a:rPr lang="en-GB" altLang="en-US">
                <a:solidFill>
                  <a:schemeClr val="bg1"/>
                </a:solidFill>
                <a:latin typeface="BPreplay" panose="02000503000000020004" pitchFamily="2" charset="0"/>
              </a:rPr>
              <a:t>Year One</a:t>
            </a:r>
          </a:p>
        </p:txBody>
      </p:sp>
      <p:sp>
        <p:nvSpPr>
          <p:cNvPr id="4" name="Rectangle 3">
            <a:extLst>
              <a:ext uri="{FF2B5EF4-FFF2-40B4-BE49-F238E27FC236}">
                <a16:creationId xmlns:a16="http://schemas.microsoft.com/office/drawing/2014/main" id="{AC14AF41-2C40-2B41-9F22-7E9113D3C05F}"/>
              </a:ext>
            </a:extLst>
          </p:cNvPr>
          <p:cNvSpPr/>
          <p:nvPr/>
        </p:nvSpPr>
        <p:spPr>
          <a:xfrm>
            <a:off x="0" y="6251575"/>
            <a:ext cx="9144000" cy="611188"/>
          </a:xfrm>
          <a:prstGeom prst="rect">
            <a:avLst/>
          </a:prstGeom>
          <a:solidFill>
            <a:srgbClr val="EE79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cxnSp>
        <p:nvCxnSpPr>
          <p:cNvPr id="6" name="Straight Connector 5">
            <a:extLst>
              <a:ext uri="{FF2B5EF4-FFF2-40B4-BE49-F238E27FC236}">
                <a16:creationId xmlns:a16="http://schemas.microsoft.com/office/drawing/2014/main" id="{BCC71AF8-35D5-4A45-8B50-788DAA9D2AFA}"/>
              </a:ext>
            </a:extLst>
          </p:cNvPr>
          <p:cNvCxnSpPr/>
          <p:nvPr/>
        </p:nvCxnSpPr>
        <p:spPr>
          <a:xfrm>
            <a:off x="0" y="6251575"/>
            <a:ext cx="92614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173" name="TextBox 10">
            <a:extLst>
              <a:ext uri="{FF2B5EF4-FFF2-40B4-BE49-F238E27FC236}">
                <a16:creationId xmlns:a16="http://schemas.microsoft.com/office/drawing/2014/main" id="{36F352BB-4F02-E147-856E-3223381EE02C}"/>
              </a:ext>
            </a:extLst>
          </p:cNvPr>
          <p:cNvSpPr txBox="1">
            <a:spLocks noChangeArrowheads="1"/>
          </p:cNvSpPr>
          <p:nvPr/>
        </p:nvSpPr>
        <p:spPr bwMode="auto">
          <a:xfrm>
            <a:off x="2857500" y="6464300"/>
            <a:ext cx="3421063"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itchFamily="2" charset="77"/>
                <a:ea typeface="Sassoon Infant Rg" pitchFamily="2" charset="77"/>
                <a:cs typeface="Sassoon Infant Rg" pitchFamily="2" charset="77"/>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2" charset="77"/>
                <a:ea typeface="Sassoon Infant Rg" pitchFamily="2" charset="77"/>
                <a:cs typeface="Sassoon Infant Rg" pitchFamily="2" charset="77"/>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9pPr>
          </a:lstStyle>
          <a:p>
            <a:pPr eaLnBrk="1" hangingPunct="1">
              <a:lnSpc>
                <a:spcPct val="100000"/>
              </a:lnSpc>
              <a:spcBef>
                <a:spcPct val="0"/>
              </a:spcBef>
              <a:buFontTx/>
              <a:buNone/>
            </a:pPr>
            <a:r>
              <a:rPr lang="en-GB" altLang="en-US" sz="800" b="1">
                <a:solidFill>
                  <a:schemeClr val="bg1"/>
                </a:solidFill>
                <a:latin typeface="BPreplay" panose="02000503000000020004" pitchFamily="2" charset="0"/>
              </a:rPr>
              <a:t>History</a:t>
            </a:r>
            <a:r>
              <a:rPr lang="en-GB" altLang="en-US" sz="800">
                <a:solidFill>
                  <a:schemeClr val="bg1"/>
                </a:solidFill>
                <a:latin typeface="BPreplay" panose="02000503000000020004" pitchFamily="2" charset="0"/>
              </a:rPr>
              <a:t> | UKS2 | The Maya Civilisation | Meeting the Maya | Lesson 1</a:t>
            </a:r>
          </a:p>
        </p:txBody>
      </p:sp>
      <p:sp>
        <p:nvSpPr>
          <p:cNvPr id="7174" name="Text Placeholder 16">
            <a:extLst>
              <a:ext uri="{FF2B5EF4-FFF2-40B4-BE49-F238E27FC236}">
                <a16:creationId xmlns:a16="http://schemas.microsoft.com/office/drawing/2014/main" id="{B0849691-73F4-FB40-8F1E-87FD3DF60BC4}"/>
              </a:ext>
            </a:extLst>
          </p:cNvPr>
          <p:cNvSpPr>
            <a:spLocks noGrp="1"/>
          </p:cNvSpPr>
          <p:nvPr>
            <p:ph type="body" sz="quarter" idx="10"/>
          </p:nvPr>
        </p:nvSpPr>
        <p:spPr>
          <a:xfrm>
            <a:off x="1655763" y="3200400"/>
            <a:ext cx="5832475" cy="542925"/>
          </a:xfrm>
        </p:spPr>
        <p:txBody>
          <a:bodyPr/>
          <a:lstStyle/>
          <a:p>
            <a:pPr eaLnBrk="1" hangingPunct="1"/>
            <a:r>
              <a:rPr lang="en-GB" altLang="en-US">
                <a:latin typeface="BPreplay" panose="02000503000000020004" pitchFamily="2" charset="0"/>
                <a:ea typeface="Sassoon Infant Rg" pitchFamily="2" charset="77"/>
                <a:cs typeface="Sassoon Infant Rg" pitchFamily="2" charset="77"/>
              </a:rPr>
              <a:t>The Maya Civilisation</a:t>
            </a:r>
          </a:p>
        </p:txBody>
      </p:sp>
      <p:sp>
        <p:nvSpPr>
          <p:cNvPr id="7175" name="Title 17">
            <a:extLst>
              <a:ext uri="{FF2B5EF4-FFF2-40B4-BE49-F238E27FC236}">
                <a16:creationId xmlns:a16="http://schemas.microsoft.com/office/drawing/2014/main" id="{EA716658-75C9-6B4F-94C7-5233AB7FE900}"/>
              </a:ext>
            </a:extLst>
          </p:cNvPr>
          <p:cNvSpPr>
            <a:spLocks noGrp="1"/>
          </p:cNvSpPr>
          <p:nvPr>
            <p:ph type="title"/>
          </p:nvPr>
        </p:nvSpPr>
        <p:spPr>
          <a:xfrm>
            <a:off x="539750" y="2359025"/>
            <a:ext cx="8064500" cy="655638"/>
          </a:xfrm>
        </p:spPr>
        <p:txBody>
          <a:bodyPr/>
          <a:lstStyle/>
          <a:p>
            <a:pPr eaLnBrk="1" hangingPunct="1"/>
            <a:r>
              <a:rPr lang="en-GB" altLang="en-US">
                <a:latin typeface="BPreplay" panose="02000503000000020004" pitchFamily="2" charset="0"/>
              </a:rPr>
              <a:t>History</a:t>
            </a:r>
          </a:p>
        </p:txBody>
      </p:sp>
      <p:pic>
        <p:nvPicPr>
          <p:cNvPr id="7176" name="Picture 2">
            <a:extLst>
              <a:ext uri="{FF2B5EF4-FFF2-40B4-BE49-F238E27FC236}">
                <a16:creationId xmlns:a16="http://schemas.microsoft.com/office/drawing/2014/main" id="{A424F5DE-C442-5C4E-A11E-A7102A6998C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65550" y="982663"/>
            <a:ext cx="1612900"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5">
            <a:extLst>
              <a:ext uri="{FF2B5EF4-FFF2-40B4-BE49-F238E27FC236}">
                <a16:creationId xmlns:a16="http://schemas.microsoft.com/office/drawing/2014/main" id="{69302D52-E48B-A047-B496-4975D14E7714}"/>
              </a:ext>
            </a:extLst>
          </p:cNvPr>
          <p:cNvSpPr>
            <a:spLocks noGrp="1"/>
          </p:cNvSpPr>
          <p:nvPr>
            <p:ph type="title"/>
          </p:nvPr>
        </p:nvSpPr>
        <p:spPr>
          <a:xfrm>
            <a:off x="503238" y="315913"/>
            <a:ext cx="8137525" cy="896937"/>
          </a:xfrm>
        </p:spPr>
        <p:txBody>
          <a:bodyPr/>
          <a:lstStyle/>
          <a:p>
            <a:pPr eaLnBrk="1" hangingPunct="1"/>
            <a:r>
              <a:rPr lang="en-GB" altLang="en-US">
                <a:latin typeface="Sassoon Penpals Joined" panose="02000400000000000000" pitchFamily="2" charset="77"/>
              </a:rPr>
              <a:t>The Location of the Maya</a:t>
            </a:r>
          </a:p>
        </p:txBody>
      </p:sp>
      <p:sp>
        <p:nvSpPr>
          <p:cNvPr id="16386" name="Content Placeholder 6">
            <a:extLst>
              <a:ext uri="{FF2B5EF4-FFF2-40B4-BE49-F238E27FC236}">
                <a16:creationId xmlns:a16="http://schemas.microsoft.com/office/drawing/2014/main" id="{9A733765-D919-6B4E-98CE-0F067687C4A2}"/>
              </a:ext>
            </a:extLst>
          </p:cNvPr>
          <p:cNvSpPr>
            <a:spLocks noGrp="1"/>
          </p:cNvSpPr>
          <p:nvPr>
            <p:ph idx="1"/>
          </p:nvPr>
        </p:nvSpPr>
        <p:spPr>
          <a:xfrm>
            <a:off x="503238" y="915988"/>
            <a:ext cx="2903537" cy="5026025"/>
          </a:xfrm>
        </p:spPr>
        <p:txBody>
          <a:bodyPr/>
          <a:lstStyle/>
          <a:p>
            <a:pPr marL="0" indent="0" eaLnBrk="1" hangingPunct="1">
              <a:lnSpc>
                <a:spcPct val="100000"/>
              </a:lnSpc>
              <a:buFont typeface="Arial" panose="020B0604020202020204" pitchFamily="34" charset="0"/>
              <a:buNone/>
            </a:pPr>
            <a:r>
              <a:rPr lang="en-GB" altLang="en-US" sz="2800">
                <a:latin typeface="Sassoon Penpals Joined" panose="02000400000000000000" pitchFamily="2" charset="77"/>
                <a:ea typeface="Sassoon Infant Rg" pitchFamily="2" charset="77"/>
                <a:cs typeface="Sassoon Infant Rg" pitchFamily="2" charset="77"/>
              </a:rPr>
              <a:t>Today, the area the Maya used to live in spreads over 5 countries: Mexico (southern Mexico and the Yucatan Peninsula), Belize, Guatemala, a small area of west Honduras and the very north of El Salvador.</a:t>
            </a:r>
            <a:endParaRPr lang="en-GB" altLang="en-US" sz="2800" b="1">
              <a:latin typeface="Sassoon Penpals Joined" panose="02000400000000000000" pitchFamily="2" charset="77"/>
              <a:ea typeface="Sassoon Infant Rg" pitchFamily="2" charset="77"/>
              <a:cs typeface="Sassoon Infant Rg" pitchFamily="2" charset="77"/>
            </a:endParaRPr>
          </a:p>
        </p:txBody>
      </p:sp>
      <p:pic>
        <p:nvPicPr>
          <p:cNvPr id="16387" name="Picture 2">
            <a:extLst>
              <a:ext uri="{FF2B5EF4-FFF2-40B4-BE49-F238E27FC236}">
                <a16:creationId xmlns:a16="http://schemas.microsoft.com/office/drawing/2014/main" id="{E44B4963-18F9-0049-96BC-53745F83FF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06775" y="1212850"/>
            <a:ext cx="5119688"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94AD5-6122-8D40-9CDE-2C19BE0BB957}"/>
              </a:ext>
            </a:extLst>
          </p:cNvPr>
          <p:cNvSpPr/>
          <p:nvPr/>
        </p:nvSpPr>
        <p:spPr>
          <a:xfrm>
            <a:off x="1004888" y="3556000"/>
            <a:ext cx="7150100" cy="2789238"/>
          </a:xfrm>
          <a:prstGeom prst="rect">
            <a:avLst/>
          </a:prstGeom>
          <a:solidFill>
            <a:srgbClr val="A3D1C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a:latin typeface="Sassoon Penpals Joined" panose="02000400000000000000" pitchFamily="2" charset="77"/>
            </a:endParaRPr>
          </a:p>
        </p:txBody>
      </p:sp>
      <p:sp>
        <p:nvSpPr>
          <p:cNvPr id="17411" name="Title 5">
            <a:extLst>
              <a:ext uri="{FF2B5EF4-FFF2-40B4-BE49-F238E27FC236}">
                <a16:creationId xmlns:a16="http://schemas.microsoft.com/office/drawing/2014/main" id="{8033DDC5-2BE2-3449-BB71-02C116C42ADC}"/>
              </a:ext>
            </a:extLst>
          </p:cNvPr>
          <p:cNvSpPr>
            <a:spLocks noGrp="1"/>
          </p:cNvSpPr>
          <p:nvPr>
            <p:ph type="title"/>
          </p:nvPr>
        </p:nvSpPr>
        <p:spPr>
          <a:xfrm>
            <a:off x="503238" y="458788"/>
            <a:ext cx="8137525" cy="676275"/>
          </a:xfrm>
        </p:spPr>
        <p:txBody>
          <a:bodyPr>
            <a:normAutofit fontScale="90000"/>
          </a:bodyPr>
          <a:lstStyle/>
          <a:p>
            <a:pPr eaLnBrk="1" hangingPunct="1">
              <a:defRPr/>
            </a:pPr>
            <a:r>
              <a:rPr lang="en-GB" altLang="en-US" dirty="0">
                <a:latin typeface="Sassoon Penpals Joined" panose="02000400000000000000" pitchFamily="2" charset="77"/>
              </a:rPr>
              <a:t>Maya Cities</a:t>
            </a:r>
          </a:p>
        </p:txBody>
      </p:sp>
      <p:sp>
        <p:nvSpPr>
          <p:cNvPr id="2" name="Content Placeholder 6">
            <a:extLst>
              <a:ext uri="{FF2B5EF4-FFF2-40B4-BE49-F238E27FC236}">
                <a16:creationId xmlns:a16="http://schemas.microsoft.com/office/drawing/2014/main" id="{D5986C00-7D3E-1345-93AB-1704971A0AEC}"/>
              </a:ext>
            </a:extLst>
          </p:cNvPr>
          <p:cNvSpPr>
            <a:spLocks noGrp="1"/>
          </p:cNvSpPr>
          <p:nvPr>
            <p:ph idx="1"/>
          </p:nvPr>
        </p:nvSpPr>
        <p:spPr>
          <a:xfrm>
            <a:off x="300038" y="700088"/>
            <a:ext cx="8559800" cy="2668587"/>
          </a:xfrm>
        </p:spPr>
        <p:txBody>
          <a:bodyPr/>
          <a:lstStyle/>
          <a:p>
            <a:pPr marL="0" indent="0" algn="ctr" eaLnBrk="1" hangingPunct="1">
              <a:lnSpc>
                <a:spcPct val="100000"/>
              </a:lnSpc>
              <a:spcBef>
                <a:spcPct val="0"/>
              </a:spcBef>
              <a:buFont typeface="Arial" panose="020B0604020202020204" pitchFamily="34" charset="0"/>
              <a:buNone/>
            </a:pPr>
            <a:r>
              <a:rPr lang="en-GB" altLang="en-US" sz="2400">
                <a:latin typeface="Sassoon Penpals Joined" panose="02000400000000000000" pitchFamily="2" charset="77"/>
                <a:ea typeface="Sassoon Infant Rg" pitchFamily="2" charset="77"/>
                <a:cs typeface="Sassoon Infant Rg" pitchFamily="2" charset="77"/>
              </a:rPr>
              <a:t>Use your online map or atlas to help you outline the area of land where the Maya used to live.</a:t>
            </a:r>
          </a:p>
          <a:p>
            <a:pPr marL="0" indent="0" algn="ctr" eaLnBrk="1" hangingPunct="1">
              <a:lnSpc>
                <a:spcPct val="100000"/>
              </a:lnSpc>
              <a:spcBef>
                <a:spcPct val="0"/>
              </a:spcBef>
              <a:buFont typeface="Arial" panose="020B0604020202020204" pitchFamily="34" charset="0"/>
              <a:buNone/>
            </a:pPr>
            <a:r>
              <a:rPr lang="en-GB" altLang="en-US" sz="2400" b="1">
                <a:latin typeface="Sassoon Penpals Joined" panose="02000400000000000000" pitchFamily="2" charset="77"/>
                <a:ea typeface="Sassoon Infant Rg" pitchFamily="2" charset="77"/>
                <a:cs typeface="Sassoon Infant Rg" pitchFamily="2" charset="77"/>
              </a:rPr>
              <a:t>Can you use a map or atlas to find and label the countries listed on your activity sheet?</a:t>
            </a:r>
          </a:p>
          <a:p>
            <a:pPr marL="0" indent="0" algn="ctr" eaLnBrk="1" hangingPunct="1">
              <a:lnSpc>
                <a:spcPct val="100000"/>
              </a:lnSpc>
              <a:spcBef>
                <a:spcPct val="0"/>
              </a:spcBef>
              <a:buFont typeface="Arial" panose="020B0604020202020204" pitchFamily="34" charset="0"/>
              <a:buNone/>
            </a:pPr>
            <a:r>
              <a:rPr lang="en-GB" altLang="en-US" sz="2400">
                <a:latin typeface="Sassoon Penpals Joined" panose="02000400000000000000" pitchFamily="2" charset="77"/>
                <a:ea typeface="Sassoon Infant Rg" pitchFamily="2" charset="77"/>
                <a:cs typeface="Sassoon Infant Rg" pitchFamily="2" charset="77"/>
              </a:rPr>
              <a:t>Then find the location of the following ancient Maya cities and mark them on your map too. You could use a key or draw arrows and label them.</a:t>
            </a:r>
          </a:p>
        </p:txBody>
      </p:sp>
      <p:pic>
        <p:nvPicPr>
          <p:cNvPr id="17412" name="Picture 3">
            <a:extLst>
              <a:ext uri="{FF2B5EF4-FFF2-40B4-BE49-F238E27FC236}">
                <a16:creationId xmlns:a16="http://schemas.microsoft.com/office/drawing/2014/main" id="{B4849494-79BB-C547-B52A-775E5C138AD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00350" y="3114675"/>
            <a:ext cx="3829050" cy="323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Content Placeholder 6">
            <a:extLst>
              <a:ext uri="{FF2B5EF4-FFF2-40B4-BE49-F238E27FC236}">
                <a16:creationId xmlns:a16="http://schemas.microsoft.com/office/drawing/2014/main" id="{CD5A653F-99D3-BB44-B9F8-9C825A8348C0}"/>
              </a:ext>
            </a:extLst>
          </p:cNvPr>
          <p:cNvSpPr>
            <a:spLocks/>
          </p:cNvSpPr>
          <p:nvPr/>
        </p:nvSpPr>
        <p:spPr bwMode="auto">
          <a:xfrm>
            <a:off x="6057900" y="3495675"/>
            <a:ext cx="2081213" cy="2179638"/>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itchFamily="2" charset="77"/>
                <a:ea typeface="Sassoon Infant Rg" pitchFamily="2" charset="77"/>
                <a:cs typeface="Sassoon Infant Rg" pitchFamily="2" charset="77"/>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2" charset="77"/>
                <a:ea typeface="Sassoon Infant Rg" pitchFamily="2" charset="77"/>
                <a:cs typeface="Sassoon Infant Rg" pitchFamily="2" charset="77"/>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9pPr>
          </a:lstStyle>
          <a:p>
            <a:pPr algn="ctr" eaLnBrk="1" hangingPunct="1">
              <a:lnSpc>
                <a:spcPct val="100000"/>
              </a:lnSpc>
              <a:buFont typeface="Arial" panose="020B0604020202020204" pitchFamily="34" charset="0"/>
              <a:buNone/>
            </a:pPr>
            <a:r>
              <a:rPr lang="en-GB" altLang="en-US" sz="2400" b="1">
                <a:latin typeface="Sassoon Penpals Joined" panose="02000400000000000000" pitchFamily="2" charset="77"/>
              </a:rPr>
              <a:t>Coba</a:t>
            </a:r>
          </a:p>
          <a:p>
            <a:pPr algn="ctr" eaLnBrk="1" hangingPunct="1">
              <a:lnSpc>
                <a:spcPct val="100000"/>
              </a:lnSpc>
              <a:buFont typeface="Arial" panose="020B0604020202020204" pitchFamily="34" charset="0"/>
              <a:buNone/>
            </a:pPr>
            <a:r>
              <a:rPr lang="en-GB" altLang="en-US" sz="2400" b="1">
                <a:latin typeface="Sassoon Penpals Joined" panose="02000400000000000000" pitchFamily="2" charset="77"/>
              </a:rPr>
              <a:t>Copán</a:t>
            </a:r>
          </a:p>
          <a:p>
            <a:pPr algn="ctr" eaLnBrk="1" hangingPunct="1">
              <a:lnSpc>
                <a:spcPct val="100000"/>
              </a:lnSpc>
              <a:buFont typeface="Arial" panose="020B0604020202020204" pitchFamily="34" charset="0"/>
              <a:buNone/>
            </a:pPr>
            <a:r>
              <a:rPr lang="en-GB" altLang="en-US" sz="2400" b="1">
                <a:latin typeface="Sassoon Penpals Joined" panose="02000400000000000000" pitchFamily="2" charset="77"/>
              </a:rPr>
              <a:t>Tikal</a:t>
            </a:r>
          </a:p>
          <a:p>
            <a:pPr algn="ctr" eaLnBrk="1" hangingPunct="1">
              <a:lnSpc>
                <a:spcPct val="100000"/>
              </a:lnSpc>
              <a:buFont typeface="Arial" panose="020B0604020202020204" pitchFamily="34" charset="0"/>
              <a:buNone/>
            </a:pPr>
            <a:r>
              <a:rPr lang="en-GB" altLang="en-US" sz="2400" b="1">
                <a:latin typeface="Sassoon Penpals Joined" panose="02000400000000000000" pitchFamily="2" charset="77"/>
              </a:rPr>
              <a:t>Tulum</a:t>
            </a:r>
          </a:p>
        </p:txBody>
      </p:sp>
      <p:sp>
        <p:nvSpPr>
          <p:cNvPr id="17414" name="Content Placeholder 6">
            <a:extLst>
              <a:ext uri="{FF2B5EF4-FFF2-40B4-BE49-F238E27FC236}">
                <a16:creationId xmlns:a16="http://schemas.microsoft.com/office/drawing/2014/main" id="{630AB864-F10B-8F4E-A5CA-0D6BD003625E}"/>
              </a:ext>
            </a:extLst>
          </p:cNvPr>
          <p:cNvSpPr>
            <a:spLocks/>
          </p:cNvSpPr>
          <p:nvPr/>
        </p:nvSpPr>
        <p:spPr bwMode="auto">
          <a:xfrm>
            <a:off x="1004888" y="3368675"/>
            <a:ext cx="2081212" cy="2789238"/>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itchFamily="2" charset="77"/>
                <a:ea typeface="Sassoon Infant Rg" pitchFamily="2" charset="77"/>
                <a:cs typeface="Sassoon Infant Rg" pitchFamily="2" charset="77"/>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2" charset="77"/>
                <a:ea typeface="Sassoon Infant Rg" pitchFamily="2" charset="77"/>
                <a:cs typeface="Sassoon Infant Rg" pitchFamily="2" charset="77"/>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9pPr>
          </a:lstStyle>
          <a:p>
            <a:pPr algn="ctr" eaLnBrk="1" hangingPunct="1">
              <a:lnSpc>
                <a:spcPct val="100000"/>
              </a:lnSpc>
              <a:buFont typeface="Arial" panose="020B0604020202020204" pitchFamily="34" charset="0"/>
              <a:buNone/>
            </a:pPr>
            <a:r>
              <a:rPr lang="en-GB" altLang="en-US" sz="2400" b="1">
                <a:latin typeface="Sassoon Penpals Joined" panose="02000400000000000000" pitchFamily="2" charset="77"/>
              </a:rPr>
              <a:t>Xunantunich</a:t>
            </a:r>
          </a:p>
          <a:p>
            <a:pPr algn="ctr" eaLnBrk="1" hangingPunct="1">
              <a:lnSpc>
                <a:spcPct val="100000"/>
              </a:lnSpc>
              <a:buFont typeface="Arial" panose="020B0604020202020204" pitchFamily="34" charset="0"/>
              <a:buNone/>
            </a:pPr>
            <a:r>
              <a:rPr lang="en-GB" altLang="en-US" sz="2400" b="1">
                <a:latin typeface="Sassoon Penpals Joined" panose="02000400000000000000" pitchFamily="2" charset="77"/>
              </a:rPr>
              <a:t>Chichen Itza</a:t>
            </a:r>
          </a:p>
          <a:p>
            <a:pPr algn="ctr" eaLnBrk="1" hangingPunct="1">
              <a:lnSpc>
                <a:spcPct val="100000"/>
              </a:lnSpc>
              <a:buFont typeface="Arial" panose="020B0604020202020204" pitchFamily="34" charset="0"/>
              <a:buNone/>
            </a:pPr>
            <a:r>
              <a:rPr lang="en-GB" altLang="en-US" sz="2400" b="1">
                <a:latin typeface="Sassoon Penpals Joined" panose="02000400000000000000" pitchFamily="2" charset="77"/>
              </a:rPr>
              <a:t>Uxmal</a:t>
            </a:r>
          </a:p>
          <a:p>
            <a:pPr algn="ctr" eaLnBrk="1" hangingPunct="1">
              <a:lnSpc>
                <a:spcPct val="100000"/>
              </a:lnSpc>
              <a:buFont typeface="Arial" panose="020B0604020202020204" pitchFamily="34" charset="0"/>
              <a:buNone/>
            </a:pPr>
            <a:r>
              <a:rPr lang="en-GB" altLang="en-US" sz="2400" b="1">
                <a:latin typeface="Sassoon Penpals Joined" panose="02000400000000000000" pitchFamily="2" charset="77"/>
              </a:rPr>
              <a:t>Palenque</a:t>
            </a:r>
          </a:p>
          <a:p>
            <a:pPr algn="ctr" eaLnBrk="1" hangingPunct="1">
              <a:lnSpc>
                <a:spcPct val="100000"/>
              </a:lnSpc>
              <a:buFont typeface="Arial" panose="020B0604020202020204" pitchFamily="34" charset="0"/>
              <a:buNone/>
            </a:pPr>
            <a:r>
              <a:rPr lang="en-GB" altLang="en-US" sz="2400" b="1">
                <a:latin typeface="Sassoon Penpals Joined" panose="02000400000000000000" pitchFamily="2" charset="77"/>
              </a:rPr>
              <a:t>Calakmul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B538FA-F752-CA49-9871-DFAA6DD31327}"/>
              </a:ext>
            </a:extLst>
          </p:cNvPr>
          <p:cNvSpPr/>
          <p:nvPr/>
        </p:nvSpPr>
        <p:spPr>
          <a:xfrm>
            <a:off x="755650" y="3038475"/>
            <a:ext cx="7632700" cy="2746375"/>
          </a:xfrm>
          <a:prstGeom prst="rect">
            <a:avLst/>
          </a:prstGeom>
          <a:solidFill>
            <a:srgbClr val="A3D1C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8435" name="Title 5">
            <a:extLst>
              <a:ext uri="{FF2B5EF4-FFF2-40B4-BE49-F238E27FC236}">
                <a16:creationId xmlns:a16="http://schemas.microsoft.com/office/drawing/2014/main" id="{53970DD4-92EF-A144-8A26-53467375A88B}"/>
              </a:ext>
            </a:extLst>
          </p:cNvPr>
          <p:cNvSpPr>
            <a:spLocks noGrp="1"/>
          </p:cNvSpPr>
          <p:nvPr>
            <p:ph type="title"/>
          </p:nvPr>
        </p:nvSpPr>
        <p:spPr>
          <a:xfrm>
            <a:off x="503238" y="538163"/>
            <a:ext cx="8137525" cy="485775"/>
          </a:xfrm>
        </p:spPr>
        <p:txBody>
          <a:bodyPr>
            <a:normAutofit fontScale="90000"/>
          </a:bodyPr>
          <a:lstStyle/>
          <a:p>
            <a:pPr eaLnBrk="1" hangingPunct="1">
              <a:defRPr/>
            </a:pPr>
            <a:r>
              <a:rPr lang="en-GB" altLang="en-US" dirty="0">
                <a:latin typeface="Sassoon Penpals Joined" panose="02000400000000000000" pitchFamily="2" charset="77"/>
              </a:rPr>
              <a:t>Cities Revealed</a:t>
            </a:r>
          </a:p>
        </p:txBody>
      </p:sp>
      <p:sp>
        <p:nvSpPr>
          <p:cNvPr id="2" name="Content Placeholder 6">
            <a:extLst>
              <a:ext uri="{FF2B5EF4-FFF2-40B4-BE49-F238E27FC236}">
                <a16:creationId xmlns:a16="http://schemas.microsoft.com/office/drawing/2014/main" id="{B775555D-9A2C-4C49-B6A4-856D3BFA7107}"/>
              </a:ext>
            </a:extLst>
          </p:cNvPr>
          <p:cNvSpPr>
            <a:spLocks noGrp="1"/>
          </p:cNvSpPr>
          <p:nvPr>
            <p:ph idx="1"/>
          </p:nvPr>
        </p:nvSpPr>
        <p:spPr>
          <a:xfrm>
            <a:off x="425450" y="695325"/>
            <a:ext cx="8293100" cy="1474788"/>
          </a:xfrm>
        </p:spPr>
        <p:txBody>
          <a:bodyPr/>
          <a:lstStyle/>
          <a:p>
            <a:pPr marL="0" indent="0" algn="ctr" eaLnBrk="1" hangingPunct="1">
              <a:lnSpc>
                <a:spcPct val="100000"/>
              </a:lnSpc>
              <a:buFont typeface="Arial" panose="020B0604020202020204" pitchFamily="34" charset="0"/>
              <a:buNone/>
            </a:pPr>
            <a:r>
              <a:rPr lang="en-GB" altLang="en-US" sz="3200">
                <a:latin typeface="Sassoon Penpals Joined" panose="02000400000000000000" pitchFamily="2" charset="77"/>
                <a:ea typeface="Sassoon Infant Rg" pitchFamily="2" charset="77"/>
                <a:cs typeface="Sassoon Infant Rg" pitchFamily="2" charset="77"/>
              </a:rPr>
              <a:t>Some of these ancient Maya cities were almost 1000km apart yet they shared the same culture and way of life.</a:t>
            </a:r>
          </a:p>
        </p:txBody>
      </p:sp>
      <p:pic>
        <p:nvPicPr>
          <p:cNvPr id="18436" name="Picture 3">
            <a:extLst>
              <a:ext uri="{FF2B5EF4-FFF2-40B4-BE49-F238E27FC236}">
                <a16:creationId xmlns:a16="http://schemas.microsoft.com/office/drawing/2014/main" id="{A4162DE2-D3DC-834F-BFD9-5E7C81F74C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2170113"/>
            <a:ext cx="3848100" cy="385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Content Placeholder 6">
            <a:extLst>
              <a:ext uri="{FF2B5EF4-FFF2-40B4-BE49-F238E27FC236}">
                <a16:creationId xmlns:a16="http://schemas.microsoft.com/office/drawing/2014/main" id="{069D9C9C-3FF1-2344-96F9-4C18A0D06A86}"/>
              </a:ext>
            </a:extLst>
          </p:cNvPr>
          <p:cNvSpPr>
            <a:spLocks/>
          </p:cNvSpPr>
          <p:nvPr/>
        </p:nvSpPr>
        <p:spPr bwMode="auto">
          <a:xfrm>
            <a:off x="768350" y="3033713"/>
            <a:ext cx="1892300" cy="2449512"/>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itchFamily="2" charset="77"/>
                <a:ea typeface="Sassoon Infant Rg" pitchFamily="2" charset="77"/>
                <a:cs typeface="Sassoon Infant Rg" pitchFamily="2" charset="77"/>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2" charset="77"/>
                <a:ea typeface="Sassoon Infant Rg" pitchFamily="2" charset="77"/>
                <a:cs typeface="Sassoon Infant Rg" pitchFamily="2" charset="77"/>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9pPr>
          </a:lstStyle>
          <a:p>
            <a:pPr algn="ctr" eaLnBrk="1" hangingPunct="1">
              <a:lnSpc>
                <a:spcPct val="100000"/>
              </a:lnSpc>
              <a:buFont typeface="Arial" panose="020B0604020202020204" pitchFamily="34" charset="0"/>
              <a:buNone/>
            </a:pPr>
            <a:r>
              <a:rPr lang="en-GB" altLang="en-US" sz="2000" b="1">
                <a:latin typeface="Sassoon Penpals Joined" panose="02000400000000000000" pitchFamily="2" charset="77"/>
              </a:rPr>
              <a:t>Uxmal</a:t>
            </a:r>
          </a:p>
          <a:p>
            <a:pPr algn="ctr" eaLnBrk="1" hangingPunct="1">
              <a:lnSpc>
                <a:spcPct val="100000"/>
              </a:lnSpc>
              <a:buFont typeface="Arial" panose="020B0604020202020204" pitchFamily="34" charset="0"/>
              <a:buNone/>
            </a:pPr>
            <a:r>
              <a:rPr lang="en-GB" altLang="en-US" sz="2000" b="1">
                <a:latin typeface="Sassoon Penpals Joined" panose="02000400000000000000" pitchFamily="2" charset="77"/>
              </a:rPr>
              <a:t>Palenque</a:t>
            </a:r>
          </a:p>
          <a:p>
            <a:pPr algn="ctr" eaLnBrk="1" hangingPunct="1">
              <a:lnSpc>
                <a:spcPct val="100000"/>
              </a:lnSpc>
              <a:buFont typeface="Arial" panose="020B0604020202020204" pitchFamily="34" charset="0"/>
              <a:buNone/>
            </a:pPr>
            <a:endParaRPr lang="en-GB" altLang="en-US" sz="2000" b="1">
              <a:latin typeface="Sassoon Penpals Joined" panose="02000400000000000000" pitchFamily="2" charset="77"/>
            </a:endParaRPr>
          </a:p>
          <a:p>
            <a:pPr algn="ctr" eaLnBrk="1" hangingPunct="1">
              <a:lnSpc>
                <a:spcPct val="100000"/>
              </a:lnSpc>
              <a:buFont typeface="Arial" panose="020B0604020202020204" pitchFamily="34" charset="0"/>
              <a:buNone/>
            </a:pPr>
            <a:r>
              <a:rPr lang="en-GB" altLang="en-US" sz="2000" b="1">
                <a:latin typeface="Sassoon Penpals Joined" panose="02000400000000000000" pitchFamily="2" charset="77"/>
              </a:rPr>
              <a:t>Calakmul</a:t>
            </a:r>
          </a:p>
          <a:p>
            <a:pPr algn="ctr" eaLnBrk="1" hangingPunct="1">
              <a:lnSpc>
                <a:spcPct val="100000"/>
              </a:lnSpc>
              <a:buFont typeface="Arial" panose="020B0604020202020204" pitchFamily="34" charset="0"/>
              <a:buNone/>
            </a:pPr>
            <a:r>
              <a:rPr lang="en-GB" altLang="en-US" sz="2000" b="1">
                <a:latin typeface="Sassoon Penpals Joined" panose="02000400000000000000" pitchFamily="2" charset="77"/>
              </a:rPr>
              <a:t>Tikal</a:t>
            </a:r>
            <a:endParaRPr lang="en-GB" altLang="en-US" b="1">
              <a:latin typeface="Sassoon Penpals Joined" panose="02000400000000000000" pitchFamily="2" charset="77"/>
            </a:endParaRPr>
          </a:p>
        </p:txBody>
      </p:sp>
      <p:sp>
        <p:nvSpPr>
          <p:cNvPr id="18438" name="Content Placeholder 6">
            <a:extLst>
              <a:ext uri="{FF2B5EF4-FFF2-40B4-BE49-F238E27FC236}">
                <a16:creationId xmlns:a16="http://schemas.microsoft.com/office/drawing/2014/main" id="{C144EA9F-14B5-114E-B082-620E6DD7613A}"/>
              </a:ext>
            </a:extLst>
          </p:cNvPr>
          <p:cNvSpPr>
            <a:spLocks/>
          </p:cNvSpPr>
          <p:nvPr/>
        </p:nvSpPr>
        <p:spPr bwMode="auto">
          <a:xfrm>
            <a:off x="6492875" y="3038475"/>
            <a:ext cx="1892300" cy="2446338"/>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itchFamily="2" charset="77"/>
                <a:ea typeface="Sassoon Infant Rg" pitchFamily="2" charset="77"/>
                <a:cs typeface="Sassoon Infant Rg" pitchFamily="2" charset="77"/>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2" charset="77"/>
                <a:ea typeface="Sassoon Infant Rg" pitchFamily="2" charset="77"/>
                <a:cs typeface="Sassoon Infant Rg" pitchFamily="2" charset="77"/>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9pPr>
          </a:lstStyle>
          <a:p>
            <a:pPr algn="ctr" eaLnBrk="1" hangingPunct="1">
              <a:lnSpc>
                <a:spcPct val="100000"/>
              </a:lnSpc>
              <a:buFont typeface="Arial" panose="020B0604020202020204" pitchFamily="34" charset="0"/>
              <a:buNone/>
            </a:pPr>
            <a:endParaRPr lang="en-GB" altLang="en-US" b="1"/>
          </a:p>
        </p:txBody>
      </p:sp>
      <p:cxnSp>
        <p:nvCxnSpPr>
          <p:cNvPr id="3" name="Straight Arrow Connector 2">
            <a:extLst>
              <a:ext uri="{FF2B5EF4-FFF2-40B4-BE49-F238E27FC236}">
                <a16:creationId xmlns:a16="http://schemas.microsoft.com/office/drawing/2014/main" id="{C2D198C6-739A-B849-8290-AC1A2525ED5F}"/>
              </a:ext>
            </a:extLst>
          </p:cNvPr>
          <p:cNvCxnSpPr/>
          <p:nvPr/>
        </p:nvCxnSpPr>
        <p:spPr>
          <a:xfrm>
            <a:off x="2279650" y="3856038"/>
            <a:ext cx="1198563" cy="23971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6EB8E04-C894-D84F-BBFE-36783AF1A9AB}"/>
              </a:ext>
            </a:extLst>
          </p:cNvPr>
          <p:cNvCxnSpPr/>
          <p:nvPr/>
        </p:nvCxnSpPr>
        <p:spPr>
          <a:xfrm flipV="1">
            <a:off x="2284413" y="3789363"/>
            <a:ext cx="2387600" cy="83026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F8D6FE3-88CC-6D47-B00A-64E8879A3D96}"/>
              </a:ext>
            </a:extLst>
          </p:cNvPr>
          <p:cNvCxnSpPr/>
          <p:nvPr/>
        </p:nvCxnSpPr>
        <p:spPr>
          <a:xfrm flipV="1">
            <a:off x="2074863" y="4194175"/>
            <a:ext cx="2665412" cy="8350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428307B-93FD-8841-B224-B1C42B097E5C}"/>
              </a:ext>
            </a:extLst>
          </p:cNvPr>
          <p:cNvCxnSpPr/>
          <p:nvPr/>
        </p:nvCxnSpPr>
        <p:spPr>
          <a:xfrm flipH="1" flipV="1">
            <a:off x="5305425" y="2676525"/>
            <a:ext cx="1370013" cy="7651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44B546B-FEA2-B64E-A93D-15E59C999120}"/>
              </a:ext>
            </a:extLst>
          </p:cNvPr>
          <p:cNvCxnSpPr/>
          <p:nvPr/>
        </p:nvCxnSpPr>
        <p:spPr>
          <a:xfrm flipH="1" flipV="1">
            <a:off x="5484813" y="2976563"/>
            <a:ext cx="1630362" cy="9175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FA1CA0A-F952-474C-A2CF-0618A9D7A1E2}"/>
              </a:ext>
            </a:extLst>
          </p:cNvPr>
          <p:cNvCxnSpPr/>
          <p:nvPr/>
        </p:nvCxnSpPr>
        <p:spPr>
          <a:xfrm flipH="1" flipV="1">
            <a:off x="5162550" y="4262438"/>
            <a:ext cx="1535113" cy="3492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A546DF2-FE18-8343-B7B2-A73009C66D42}"/>
              </a:ext>
            </a:extLst>
          </p:cNvPr>
          <p:cNvCxnSpPr/>
          <p:nvPr/>
        </p:nvCxnSpPr>
        <p:spPr>
          <a:xfrm flipH="1" flipV="1">
            <a:off x="5481638" y="3290888"/>
            <a:ext cx="1597025" cy="9715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643B07A-1466-C542-8104-0FA63C4E4793}"/>
              </a:ext>
            </a:extLst>
          </p:cNvPr>
          <p:cNvCxnSpPr/>
          <p:nvPr/>
        </p:nvCxnSpPr>
        <p:spPr>
          <a:xfrm flipH="1">
            <a:off x="5305425" y="5040313"/>
            <a:ext cx="1770063" cy="1682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447" name="Content Placeholder 6">
            <a:extLst>
              <a:ext uri="{FF2B5EF4-FFF2-40B4-BE49-F238E27FC236}">
                <a16:creationId xmlns:a16="http://schemas.microsoft.com/office/drawing/2014/main" id="{54A381A3-03E5-2D45-A099-12394F6D80D2}"/>
              </a:ext>
            </a:extLst>
          </p:cNvPr>
          <p:cNvSpPr>
            <a:spLocks/>
          </p:cNvSpPr>
          <p:nvPr/>
        </p:nvSpPr>
        <p:spPr bwMode="auto">
          <a:xfrm>
            <a:off x="754063" y="3038475"/>
            <a:ext cx="1892300" cy="2446338"/>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itchFamily="2" charset="77"/>
                <a:ea typeface="Sassoon Infant Rg" pitchFamily="2" charset="77"/>
                <a:cs typeface="Sassoon Infant Rg" pitchFamily="2" charset="77"/>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2" charset="77"/>
                <a:ea typeface="Sassoon Infant Rg" pitchFamily="2" charset="77"/>
                <a:cs typeface="Sassoon Infant Rg" pitchFamily="2" charset="77"/>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9pPr>
          </a:lstStyle>
          <a:p>
            <a:pPr algn="ctr" eaLnBrk="1" hangingPunct="1">
              <a:lnSpc>
                <a:spcPct val="100000"/>
              </a:lnSpc>
              <a:buFont typeface="Arial" panose="020B0604020202020204" pitchFamily="34" charset="0"/>
              <a:buNone/>
            </a:pPr>
            <a:endParaRPr lang="en-GB" altLang="en-US" b="1"/>
          </a:p>
        </p:txBody>
      </p:sp>
      <p:sp>
        <p:nvSpPr>
          <p:cNvPr id="18448" name="Content Placeholder 6">
            <a:extLst>
              <a:ext uri="{FF2B5EF4-FFF2-40B4-BE49-F238E27FC236}">
                <a16:creationId xmlns:a16="http://schemas.microsoft.com/office/drawing/2014/main" id="{8147CA22-EEA7-4A47-BFA7-384B510CF642}"/>
              </a:ext>
            </a:extLst>
          </p:cNvPr>
          <p:cNvSpPr>
            <a:spLocks/>
          </p:cNvSpPr>
          <p:nvPr/>
        </p:nvSpPr>
        <p:spPr bwMode="auto">
          <a:xfrm>
            <a:off x="-2130425" y="2566988"/>
            <a:ext cx="1892300" cy="2446337"/>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itchFamily="2" charset="77"/>
                <a:ea typeface="Sassoon Infant Rg" pitchFamily="2" charset="77"/>
                <a:cs typeface="Sassoon Infant Rg" pitchFamily="2" charset="77"/>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2" charset="77"/>
                <a:ea typeface="Sassoon Infant Rg" pitchFamily="2" charset="77"/>
                <a:cs typeface="Sassoon Infant Rg" pitchFamily="2" charset="77"/>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9pPr>
          </a:lstStyle>
          <a:p>
            <a:pPr algn="ctr" eaLnBrk="1" hangingPunct="1">
              <a:lnSpc>
                <a:spcPct val="100000"/>
              </a:lnSpc>
              <a:buFont typeface="Arial" panose="020B0604020202020204" pitchFamily="34" charset="0"/>
              <a:buNone/>
            </a:pPr>
            <a:endParaRPr lang="en-GB" altLang="en-US" b="1"/>
          </a:p>
        </p:txBody>
      </p:sp>
      <p:sp>
        <p:nvSpPr>
          <p:cNvPr id="18449" name="Content Placeholder 6">
            <a:extLst>
              <a:ext uri="{FF2B5EF4-FFF2-40B4-BE49-F238E27FC236}">
                <a16:creationId xmlns:a16="http://schemas.microsoft.com/office/drawing/2014/main" id="{9E5F20E5-22E0-884D-B6DE-909DD884B170}"/>
              </a:ext>
            </a:extLst>
          </p:cNvPr>
          <p:cNvSpPr>
            <a:spLocks/>
          </p:cNvSpPr>
          <p:nvPr/>
        </p:nvSpPr>
        <p:spPr bwMode="auto">
          <a:xfrm>
            <a:off x="6492875" y="3036888"/>
            <a:ext cx="1892300" cy="2446337"/>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itchFamily="2" charset="77"/>
                <a:ea typeface="Sassoon Infant Rg" pitchFamily="2" charset="77"/>
                <a:cs typeface="Sassoon Infant Rg" pitchFamily="2" charset="77"/>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2" charset="77"/>
                <a:ea typeface="Sassoon Infant Rg" pitchFamily="2" charset="77"/>
                <a:cs typeface="Sassoon Infant Rg" pitchFamily="2" charset="77"/>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9pPr>
          </a:lstStyle>
          <a:p>
            <a:pPr algn="ctr" eaLnBrk="1" hangingPunct="1">
              <a:lnSpc>
                <a:spcPct val="100000"/>
              </a:lnSpc>
              <a:buFont typeface="Arial" panose="020B0604020202020204" pitchFamily="34" charset="0"/>
              <a:buNone/>
            </a:pPr>
            <a:r>
              <a:rPr lang="en-GB" altLang="en-US" sz="2000" b="1">
                <a:latin typeface="Sassoon Penpals Joined" panose="02000400000000000000" pitchFamily="2" charset="77"/>
              </a:rPr>
              <a:t>Chichen Itza</a:t>
            </a:r>
          </a:p>
          <a:p>
            <a:pPr algn="ctr" eaLnBrk="1" hangingPunct="1">
              <a:lnSpc>
                <a:spcPct val="100000"/>
              </a:lnSpc>
              <a:buFont typeface="Arial" panose="020B0604020202020204" pitchFamily="34" charset="0"/>
              <a:buNone/>
            </a:pPr>
            <a:r>
              <a:rPr lang="en-GB" altLang="en-US" sz="2000" b="1">
                <a:latin typeface="Sassoon Penpals Joined" panose="02000400000000000000" pitchFamily="2" charset="77"/>
              </a:rPr>
              <a:t>Coba</a:t>
            </a:r>
          </a:p>
          <a:p>
            <a:pPr algn="ctr" eaLnBrk="1" hangingPunct="1">
              <a:lnSpc>
                <a:spcPct val="100000"/>
              </a:lnSpc>
              <a:buFont typeface="Arial" panose="020B0604020202020204" pitchFamily="34" charset="0"/>
              <a:buNone/>
            </a:pPr>
            <a:r>
              <a:rPr lang="en-GB" altLang="en-US" sz="2000" b="1">
                <a:latin typeface="Sassoon Penpals Joined" panose="02000400000000000000" pitchFamily="2" charset="77"/>
              </a:rPr>
              <a:t>Tulum</a:t>
            </a:r>
          </a:p>
          <a:p>
            <a:pPr algn="ctr" eaLnBrk="1" hangingPunct="1">
              <a:lnSpc>
                <a:spcPct val="100000"/>
              </a:lnSpc>
              <a:buFont typeface="Arial" panose="020B0604020202020204" pitchFamily="34" charset="0"/>
              <a:buNone/>
            </a:pPr>
            <a:r>
              <a:rPr lang="en-GB" altLang="en-US" sz="2000" b="1">
                <a:latin typeface="Sassoon Penpals Joined" panose="02000400000000000000" pitchFamily="2" charset="77"/>
              </a:rPr>
              <a:t>Xunantunich</a:t>
            </a:r>
          </a:p>
          <a:p>
            <a:pPr algn="ctr" eaLnBrk="1" hangingPunct="1">
              <a:lnSpc>
                <a:spcPct val="100000"/>
              </a:lnSpc>
              <a:buFont typeface="Arial" panose="020B0604020202020204" pitchFamily="34" charset="0"/>
              <a:buNone/>
            </a:pPr>
            <a:r>
              <a:rPr lang="en-GB" altLang="en-US" sz="2000" b="1">
                <a:latin typeface="Sassoon Penpals Joined" panose="02000400000000000000" pitchFamily="2" charset="77"/>
              </a:rPr>
              <a:t>Copán</a:t>
            </a:r>
          </a:p>
          <a:p>
            <a:pPr algn="ctr" eaLnBrk="1" hangingPunct="1">
              <a:lnSpc>
                <a:spcPct val="100000"/>
              </a:lnSpc>
              <a:buFont typeface="Arial" panose="020B0604020202020204" pitchFamily="34" charset="0"/>
              <a:buNone/>
            </a:pPr>
            <a:endParaRPr lang="en-GB" altLang="en-US" b="1"/>
          </a:p>
          <a:p>
            <a:pPr algn="ctr" eaLnBrk="1" hangingPunct="1">
              <a:lnSpc>
                <a:spcPct val="100000"/>
              </a:lnSpc>
              <a:buFont typeface="Arial" panose="020B0604020202020204" pitchFamily="34" charset="0"/>
              <a:buNone/>
            </a:pPr>
            <a:endParaRPr lang="en-GB" altLang="en-US" b="1"/>
          </a:p>
          <a:p>
            <a:pPr algn="ctr" eaLnBrk="1" hangingPunct="1">
              <a:lnSpc>
                <a:spcPct val="100000"/>
              </a:lnSpc>
              <a:buFont typeface="Arial" panose="020B0604020202020204" pitchFamily="34" charset="0"/>
              <a:buNone/>
            </a:pPr>
            <a:endParaRPr lang="en-GB" altLang="en-US" b="1"/>
          </a:p>
        </p:txBody>
      </p:sp>
      <p:cxnSp>
        <p:nvCxnSpPr>
          <p:cNvPr id="34" name="Straight Arrow Connector 33">
            <a:extLst>
              <a:ext uri="{FF2B5EF4-FFF2-40B4-BE49-F238E27FC236}">
                <a16:creationId xmlns:a16="http://schemas.microsoft.com/office/drawing/2014/main" id="{A6CBD3A1-8D44-3240-9DA9-878D019FA202}"/>
              </a:ext>
            </a:extLst>
          </p:cNvPr>
          <p:cNvCxnSpPr/>
          <p:nvPr/>
        </p:nvCxnSpPr>
        <p:spPr>
          <a:xfrm flipV="1">
            <a:off x="2214563" y="2732088"/>
            <a:ext cx="2690812" cy="71596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18E9C49-E57B-4A41-AA3D-915DAC1316AF}"/>
              </a:ext>
            </a:extLst>
          </p:cNvPr>
          <p:cNvSpPr/>
          <p:nvPr/>
        </p:nvSpPr>
        <p:spPr>
          <a:xfrm>
            <a:off x="503238" y="1292225"/>
            <a:ext cx="8137525" cy="4992688"/>
          </a:xfrm>
          <a:prstGeom prst="rect">
            <a:avLst/>
          </a:prstGeom>
          <a:solidFill>
            <a:srgbClr val="A3D1C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9458" name="Picture 2">
            <a:extLst>
              <a:ext uri="{FF2B5EF4-FFF2-40B4-BE49-F238E27FC236}">
                <a16:creationId xmlns:a16="http://schemas.microsoft.com/office/drawing/2014/main" id="{26041841-6AFA-0441-952C-19237D26B232}"/>
              </a:ext>
            </a:extLst>
          </p:cNvPr>
          <p:cNvPicPr>
            <a:picLocks noChangeAspect="1"/>
          </p:cNvPicPr>
          <p:nvPr/>
        </p:nvPicPr>
        <p:blipFill>
          <a:blip r:embed="rId2">
            <a:extLst>
              <a:ext uri="{28A0092B-C50C-407E-A947-70E740481C1C}">
                <a14:useLocalDpi xmlns:a14="http://schemas.microsoft.com/office/drawing/2010/main" val="0"/>
              </a:ext>
            </a:extLst>
          </a:blip>
          <a:srcRect b="28957"/>
          <a:stretch>
            <a:fillRect/>
          </a:stretch>
        </p:blipFill>
        <p:spPr bwMode="auto">
          <a:xfrm>
            <a:off x="4946650" y="1336675"/>
            <a:ext cx="2006600" cy="49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itle 5">
            <a:extLst>
              <a:ext uri="{FF2B5EF4-FFF2-40B4-BE49-F238E27FC236}">
                <a16:creationId xmlns:a16="http://schemas.microsoft.com/office/drawing/2014/main" id="{1E2BD317-E22D-F845-BB5F-71396FFD204C}"/>
              </a:ext>
            </a:extLst>
          </p:cNvPr>
          <p:cNvSpPr>
            <a:spLocks noGrp="1"/>
          </p:cNvSpPr>
          <p:nvPr>
            <p:ph type="title"/>
          </p:nvPr>
        </p:nvSpPr>
        <p:spPr>
          <a:xfrm>
            <a:off x="0" y="546100"/>
            <a:ext cx="8137525" cy="898525"/>
          </a:xfrm>
        </p:spPr>
        <p:txBody>
          <a:bodyPr>
            <a:normAutofit fontScale="90000"/>
          </a:bodyPr>
          <a:lstStyle/>
          <a:p>
            <a:pPr eaLnBrk="1" hangingPunct="1">
              <a:defRPr/>
            </a:pPr>
            <a:r>
              <a:rPr lang="en-GB" altLang="en-US" dirty="0">
                <a:latin typeface="Sassoon Penpals Joined" panose="02000400000000000000" pitchFamily="2" charset="77"/>
              </a:rPr>
              <a:t>Welcome to the Maya Area</a:t>
            </a:r>
          </a:p>
        </p:txBody>
      </p:sp>
      <p:sp>
        <p:nvSpPr>
          <p:cNvPr id="7" name="Content Placeholder 6">
            <a:extLst>
              <a:ext uri="{FF2B5EF4-FFF2-40B4-BE49-F238E27FC236}">
                <a16:creationId xmlns:a16="http://schemas.microsoft.com/office/drawing/2014/main" id="{93F90FC8-6DBD-DC42-967D-68EA1665CE54}"/>
              </a:ext>
            </a:extLst>
          </p:cNvPr>
          <p:cNvSpPr>
            <a:spLocks noGrp="1"/>
          </p:cNvSpPr>
          <p:nvPr>
            <p:ph idx="1"/>
          </p:nvPr>
        </p:nvSpPr>
        <p:spPr>
          <a:xfrm>
            <a:off x="503238" y="1292225"/>
            <a:ext cx="4443412" cy="4891088"/>
          </a:xfrm>
        </p:spPr>
        <p:txBody>
          <a:bodyPr rtlCol="0">
            <a:noAutofit/>
          </a:bodyPr>
          <a:lstStyle/>
          <a:p>
            <a:pPr marL="0" indent="0" eaLnBrk="1" fontAlgn="auto" hangingPunct="1">
              <a:spcAft>
                <a:spcPts val="0"/>
              </a:spcAft>
              <a:buFont typeface="Arial" panose="020B0604020202020204" pitchFamily="34" charset="0"/>
              <a:buNone/>
              <a:defRPr/>
            </a:pPr>
            <a:r>
              <a:rPr lang="en-GB" sz="2400" dirty="0">
                <a:latin typeface="Sassoon Penpals Joined" panose="02000400000000000000" pitchFamily="2" charset="77"/>
                <a:cs typeface="+mn-cs"/>
              </a:rPr>
              <a:t>Your challenge is to create a ‘Welcome to the Maya Area’ tourist information page.</a:t>
            </a:r>
          </a:p>
          <a:p>
            <a:pPr marL="0" indent="0" eaLnBrk="1" fontAlgn="auto" hangingPunct="1">
              <a:spcAft>
                <a:spcPts val="0"/>
              </a:spcAft>
              <a:buFont typeface="Arial" panose="020B0604020202020204" pitchFamily="34" charset="0"/>
              <a:buNone/>
              <a:defRPr/>
            </a:pPr>
            <a:r>
              <a:rPr lang="en-GB" sz="2400" dirty="0">
                <a:latin typeface="Sassoon Penpals Joined" panose="02000400000000000000" pitchFamily="2" charset="77"/>
                <a:cs typeface="+mn-cs"/>
              </a:rPr>
              <a:t>The page must include details which answer the following questions:</a:t>
            </a:r>
          </a:p>
          <a:p>
            <a:pPr marL="342900" indent="-342900" eaLnBrk="1" fontAlgn="auto" hangingPunct="1">
              <a:spcAft>
                <a:spcPts val="0"/>
              </a:spcAft>
              <a:buFont typeface="+mj-lt"/>
              <a:buAutoNum type="arabicPeriod"/>
              <a:defRPr/>
            </a:pPr>
            <a:r>
              <a:rPr lang="en-GB" sz="2400" dirty="0">
                <a:latin typeface="Sassoon Penpals Joined" panose="02000400000000000000" pitchFamily="2" charset="77"/>
                <a:cs typeface="+mn-cs"/>
              </a:rPr>
              <a:t>Who were the ancient Maya people?</a:t>
            </a:r>
          </a:p>
          <a:p>
            <a:pPr marL="342900" indent="-342900" eaLnBrk="1" fontAlgn="auto" hangingPunct="1">
              <a:spcAft>
                <a:spcPts val="0"/>
              </a:spcAft>
              <a:buFont typeface="+mj-lt"/>
              <a:buAutoNum type="arabicPeriod"/>
              <a:defRPr/>
            </a:pPr>
            <a:r>
              <a:rPr lang="en-GB" sz="2400" dirty="0">
                <a:latin typeface="Sassoon Penpals Joined" panose="02000400000000000000" pitchFamily="2" charset="77"/>
                <a:cs typeface="+mn-cs"/>
              </a:rPr>
              <a:t>Where in the world did they live?</a:t>
            </a:r>
          </a:p>
          <a:p>
            <a:pPr marL="342900" indent="-342900" eaLnBrk="1" fontAlgn="auto" hangingPunct="1">
              <a:spcAft>
                <a:spcPts val="0"/>
              </a:spcAft>
              <a:buFont typeface="+mj-lt"/>
              <a:buAutoNum type="arabicPeriod"/>
              <a:defRPr/>
            </a:pPr>
            <a:r>
              <a:rPr lang="en-GB" sz="2400" dirty="0">
                <a:latin typeface="Sassoon Penpals Joined" panose="02000400000000000000" pitchFamily="2" charset="77"/>
                <a:cs typeface="+mn-cs"/>
              </a:rPr>
              <a:t>What is special about the ancient Maya people?</a:t>
            </a:r>
          </a:p>
          <a:p>
            <a:pPr marL="0" indent="0" eaLnBrk="1" fontAlgn="auto" hangingPunct="1">
              <a:spcAft>
                <a:spcPts val="0"/>
              </a:spcAft>
              <a:buFont typeface="Arial" panose="020B0604020202020204" pitchFamily="34" charset="0"/>
              <a:buNone/>
              <a:defRPr/>
            </a:pPr>
            <a:r>
              <a:rPr lang="en-GB" sz="2400" dirty="0">
                <a:latin typeface="Sassoon Penpals Joined" panose="02000400000000000000" pitchFamily="2" charset="77"/>
                <a:cs typeface="+mn-cs"/>
              </a:rPr>
              <a:t>You can use maps and pictures on your page too.</a:t>
            </a:r>
          </a:p>
        </p:txBody>
      </p:sp>
      <p:pic>
        <p:nvPicPr>
          <p:cNvPr id="19461" name="Picture 1">
            <a:extLst>
              <a:ext uri="{FF2B5EF4-FFF2-40B4-BE49-F238E27FC236}">
                <a16:creationId xmlns:a16="http://schemas.microsoft.com/office/drawing/2014/main" id="{403C2989-6707-8549-80C7-23E8F70B80EB}"/>
              </a:ext>
            </a:extLst>
          </p:cNvPr>
          <p:cNvPicPr>
            <a:picLocks noChangeAspect="1"/>
          </p:cNvPicPr>
          <p:nvPr/>
        </p:nvPicPr>
        <p:blipFill>
          <a:blip r:embed="rId3">
            <a:extLst>
              <a:ext uri="{28A0092B-C50C-407E-A947-70E740481C1C}">
                <a14:useLocalDpi xmlns:a14="http://schemas.microsoft.com/office/drawing/2010/main" val="0"/>
              </a:ext>
            </a:extLst>
          </a:blip>
          <a:srcRect b="37488"/>
          <a:stretch>
            <a:fillRect/>
          </a:stretch>
        </p:blipFill>
        <p:spPr bwMode="auto">
          <a:xfrm>
            <a:off x="6229350" y="1419225"/>
            <a:ext cx="2487613"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24854E58-979D-1441-8491-3145E96F3424}"/>
              </a:ext>
            </a:extLst>
          </p:cNvPr>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latin typeface="Sassoon Penpals Joined" panose="02000400000000000000" pitchFamily="2" charset="77"/>
              </a:rPr>
              <a:t> </a:t>
            </a:r>
          </a:p>
        </p:txBody>
      </p:sp>
      <p:sp>
        <p:nvSpPr>
          <p:cNvPr id="24" name="Rounded Rectangle 23">
            <a:extLst>
              <a:ext uri="{FF2B5EF4-FFF2-40B4-BE49-F238E27FC236}">
                <a16:creationId xmlns:a16="http://schemas.microsoft.com/office/drawing/2014/main" id="{ACDE1219-1ADD-624C-BA04-A41187A54796}"/>
              </a:ext>
            </a:extLst>
          </p:cNvPr>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latin typeface="Sassoon Penpals Joined" panose="02000400000000000000" pitchFamily="2" charset="77"/>
              </a:rPr>
              <a:t> </a:t>
            </a:r>
          </a:p>
        </p:txBody>
      </p:sp>
      <p:sp>
        <p:nvSpPr>
          <p:cNvPr id="20483" name="Title 1">
            <a:extLst>
              <a:ext uri="{FF2B5EF4-FFF2-40B4-BE49-F238E27FC236}">
                <a16:creationId xmlns:a16="http://schemas.microsoft.com/office/drawing/2014/main" id="{07A76AD2-C19F-854A-A58C-E978375A7133}"/>
              </a:ext>
            </a:extLst>
          </p:cNvPr>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itchFamily="2" charset="77"/>
                <a:ea typeface="Sassoon Infant Rg" pitchFamily="2" charset="77"/>
                <a:cs typeface="Sassoon Infant Rg" pitchFamily="2" charset="77"/>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2" charset="77"/>
                <a:ea typeface="Sassoon Infant Rg" pitchFamily="2" charset="77"/>
                <a:cs typeface="Sassoon Infant Rg" pitchFamily="2" charset="77"/>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9pPr>
          </a:lstStyle>
          <a:p>
            <a:pPr eaLnBrk="1" hangingPunct="1">
              <a:spcBef>
                <a:spcPct val="0"/>
              </a:spcBef>
              <a:buFontTx/>
              <a:buNone/>
            </a:pPr>
            <a:r>
              <a:rPr lang="en-US" altLang="en-US" sz="4800" b="1">
                <a:solidFill>
                  <a:schemeClr val="tx1"/>
                </a:solidFill>
                <a:latin typeface="Sassoon Penpals Joined" panose="02000400000000000000" pitchFamily="2" charset="77"/>
              </a:rPr>
              <a:t>Success Criteria</a:t>
            </a:r>
          </a:p>
        </p:txBody>
      </p:sp>
      <p:sp>
        <p:nvSpPr>
          <p:cNvPr id="20484" name="Title 1">
            <a:extLst>
              <a:ext uri="{FF2B5EF4-FFF2-40B4-BE49-F238E27FC236}">
                <a16:creationId xmlns:a16="http://schemas.microsoft.com/office/drawing/2014/main" id="{4AFB2249-B531-7248-9947-F77685FAF23C}"/>
              </a:ext>
            </a:extLst>
          </p:cNvPr>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itchFamily="2" charset="77"/>
                <a:ea typeface="Sassoon Infant Rg" pitchFamily="2" charset="77"/>
                <a:cs typeface="Sassoon Infant Rg" pitchFamily="2" charset="77"/>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2" charset="77"/>
                <a:ea typeface="Sassoon Infant Rg" pitchFamily="2" charset="77"/>
                <a:cs typeface="Sassoon Infant Rg" pitchFamily="2" charset="77"/>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9pPr>
          </a:lstStyle>
          <a:p>
            <a:pPr eaLnBrk="1" hangingPunct="1">
              <a:spcBef>
                <a:spcPct val="0"/>
              </a:spcBef>
              <a:buFontTx/>
              <a:buNone/>
            </a:pPr>
            <a:r>
              <a:rPr lang="en-US" altLang="en-US" sz="4800" b="1">
                <a:solidFill>
                  <a:schemeClr val="tx1"/>
                </a:solidFill>
                <a:latin typeface="Sassoon Penpals Joined" panose="02000400000000000000" pitchFamily="2" charset="77"/>
              </a:rPr>
              <a:t>Aim</a:t>
            </a:r>
          </a:p>
        </p:txBody>
      </p:sp>
      <p:sp>
        <p:nvSpPr>
          <p:cNvPr id="20485" name="Content Placeholder 15">
            <a:extLst>
              <a:ext uri="{FF2B5EF4-FFF2-40B4-BE49-F238E27FC236}">
                <a16:creationId xmlns:a16="http://schemas.microsoft.com/office/drawing/2014/main" id="{1B7A03CB-920F-5241-9933-80D7F5D731E0}"/>
              </a:ext>
            </a:extLst>
          </p:cNvPr>
          <p:cNvSpPr>
            <a:spLocks noGrp="1"/>
          </p:cNvSpPr>
          <p:nvPr>
            <p:ph idx="1"/>
          </p:nvPr>
        </p:nvSpPr>
        <p:spPr>
          <a:xfrm>
            <a:off x="628650" y="1127125"/>
            <a:ext cx="7886700" cy="1409700"/>
          </a:xfrm>
        </p:spPr>
        <p:txBody>
          <a:bodyPr/>
          <a:lstStyle/>
          <a:p>
            <a:pPr eaLnBrk="1" hangingPunct="1"/>
            <a:r>
              <a:rPr lang="en-GB" altLang="en-US" sz="2800">
                <a:latin typeface="Sassoon Penpals Joined" panose="02000400000000000000" pitchFamily="2" charset="77"/>
                <a:ea typeface="Sassoon Infant Rg" pitchFamily="2" charset="77"/>
                <a:cs typeface="Sassoon Infant Rg" pitchFamily="2" charset="77"/>
              </a:rPr>
              <a:t>Can I discover facts about the Maya civilisation and explain who the Maya people were and when and where in the world they lived?</a:t>
            </a:r>
          </a:p>
        </p:txBody>
      </p:sp>
      <p:sp>
        <p:nvSpPr>
          <p:cNvPr id="20486" name="Content Placeholder 15">
            <a:extLst>
              <a:ext uri="{FF2B5EF4-FFF2-40B4-BE49-F238E27FC236}">
                <a16:creationId xmlns:a16="http://schemas.microsoft.com/office/drawing/2014/main" id="{AC9C1F4D-097A-9445-AE79-C3D8A398CFBF}"/>
              </a:ext>
            </a:extLst>
          </p:cNvPr>
          <p:cNvSpPr txBox="1">
            <a:spLocks/>
          </p:cNvSpPr>
          <p:nvPr/>
        </p:nvSpPr>
        <p:spPr bwMode="auto">
          <a:xfrm>
            <a:off x="628650" y="3467100"/>
            <a:ext cx="788670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Sassoon Infant Rg" pitchFamily="2" charset="77"/>
                <a:ea typeface="Sassoon Infant Rg" pitchFamily="2" charset="77"/>
                <a:cs typeface="Sassoon Infant Rg" pitchFamily="2" charset="77"/>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2" charset="77"/>
                <a:ea typeface="Sassoon Infant Rg" pitchFamily="2" charset="77"/>
                <a:cs typeface="Sassoon Infant Rg" pitchFamily="2" charset="77"/>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9pPr>
          </a:lstStyle>
          <a:p>
            <a:pPr eaLnBrk="1" hangingPunct="1"/>
            <a:r>
              <a:rPr lang="en-GB" altLang="en-US" sz="2800">
                <a:latin typeface="Sassoon Penpals Joined" panose="02000400000000000000" pitchFamily="2" charset="77"/>
              </a:rPr>
              <a:t>Can I recall and organise relevant facts about the Maya civilisation?</a:t>
            </a:r>
          </a:p>
          <a:p>
            <a:pPr eaLnBrk="1" hangingPunct="1"/>
            <a:r>
              <a:rPr lang="en-GB" altLang="en-US" sz="2800">
                <a:latin typeface="Sassoon Penpals Joined" panose="02000400000000000000" pitchFamily="2" charset="77"/>
              </a:rPr>
              <a:t>Can I label a map to show where the Maya lived and where some main cities were?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194" name="Twinkl Logo">
            <a:extLst>
              <a:ext uri="{FF2B5EF4-FFF2-40B4-BE49-F238E27FC236}">
                <a16:creationId xmlns:a16="http://schemas.microsoft.com/office/drawing/2014/main" id="{BA852794-D028-2942-938C-79EC95F944DC}"/>
              </a:ext>
            </a:extLst>
          </p:cNvPr>
          <p:cNvPicPr>
            <a:picLocks noChangeAspect="1"/>
          </p:cNvPicPr>
          <p:nvPr/>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4278313" y="5719763"/>
            <a:ext cx="587375"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46DD58B5-3770-FB43-AC34-1DFD734D3934}"/>
              </a:ext>
            </a:extLst>
          </p:cNvPr>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latin typeface="Sassoon Penpals Joined" panose="02000400000000000000" pitchFamily="2" charset="77"/>
              </a:rPr>
              <a:t> </a:t>
            </a:r>
          </a:p>
        </p:txBody>
      </p:sp>
      <p:sp>
        <p:nvSpPr>
          <p:cNvPr id="24" name="Rounded Rectangle 23">
            <a:extLst>
              <a:ext uri="{FF2B5EF4-FFF2-40B4-BE49-F238E27FC236}">
                <a16:creationId xmlns:a16="http://schemas.microsoft.com/office/drawing/2014/main" id="{5D61FB29-7A1F-134E-AE4B-E6009E0F2604}"/>
              </a:ext>
            </a:extLst>
          </p:cNvPr>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latin typeface="Sassoon Penpals Joined" panose="02000400000000000000" pitchFamily="2" charset="77"/>
              </a:rPr>
              <a:t> </a:t>
            </a:r>
          </a:p>
        </p:txBody>
      </p:sp>
      <p:sp>
        <p:nvSpPr>
          <p:cNvPr id="9219" name="Title 1">
            <a:extLst>
              <a:ext uri="{FF2B5EF4-FFF2-40B4-BE49-F238E27FC236}">
                <a16:creationId xmlns:a16="http://schemas.microsoft.com/office/drawing/2014/main" id="{BECEFCE0-603D-CF4B-AA70-A838578A0F23}"/>
              </a:ext>
            </a:extLst>
          </p:cNvPr>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itchFamily="2" charset="77"/>
                <a:ea typeface="Sassoon Infant Rg" pitchFamily="2" charset="77"/>
                <a:cs typeface="Sassoon Infant Rg" pitchFamily="2" charset="77"/>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2" charset="77"/>
                <a:ea typeface="Sassoon Infant Rg" pitchFamily="2" charset="77"/>
                <a:cs typeface="Sassoon Infant Rg" pitchFamily="2" charset="77"/>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9pPr>
          </a:lstStyle>
          <a:p>
            <a:pPr eaLnBrk="1" hangingPunct="1">
              <a:spcBef>
                <a:spcPct val="0"/>
              </a:spcBef>
              <a:buFontTx/>
              <a:buNone/>
            </a:pPr>
            <a:r>
              <a:rPr lang="en-US" altLang="en-US" sz="4800" b="1">
                <a:solidFill>
                  <a:schemeClr val="tx1"/>
                </a:solidFill>
                <a:latin typeface="Sassoon Penpals Joined" panose="02000400000000000000" pitchFamily="2" charset="77"/>
              </a:rPr>
              <a:t>Success Criteria</a:t>
            </a:r>
          </a:p>
        </p:txBody>
      </p:sp>
      <p:sp>
        <p:nvSpPr>
          <p:cNvPr id="9220" name="Title 1">
            <a:extLst>
              <a:ext uri="{FF2B5EF4-FFF2-40B4-BE49-F238E27FC236}">
                <a16:creationId xmlns:a16="http://schemas.microsoft.com/office/drawing/2014/main" id="{C6D10C9D-2D46-8340-83B0-2104944B230F}"/>
              </a:ext>
            </a:extLst>
          </p:cNvPr>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itchFamily="2" charset="77"/>
                <a:ea typeface="Sassoon Infant Rg" pitchFamily="2" charset="77"/>
                <a:cs typeface="Sassoon Infant Rg" pitchFamily="2" charset="77"/>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2" charset="77"/>
                <a:ea typeface="Sassoon Infant Rg" pitchFamily="2" charset="77"/>
                <a:cs typeface="Sassoon Infant Rg" pitchFamily="2" charset="77"/>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9pPr>
          </a:lstStyle>
          <a:p>
            <a:pPr eaLnBrk="1" hangingPunct="1">
              <a:spcBef>
                <a:spcPct val="0"/>
              </a:spcBef>
              <a:buFontTx/>
              <a:buNone/>
            </a:pPr>
            <a:r>
              <a:rPr lang="en-US" altLang="en-US" sz="4800" b="1">
                <a:solidFill>
                  <a:schemeClr val="tx1"/>
                </a:solidFill>
                <a:latin typeface="Sassoon Penpals Joined" panose="02000400000000000000" pitchFamily="2" charset="77"/>
              </a:rPr>
              <a:t>Aim</a:t>
            </a:r>
          </a:p>
        </p:txBody>
      </p:sp>
      <p:sp>
        <p:nvSpPr>
          <p:cNvPr id="9221" name="Content Placeholder 15">
            <a:extLst>
              <a:ext uri="{FF2B5EF4-FFF2-40B4-BE49-F238E27FC236}">
                <a16:creationId xmlns:a16="http://schemas.microsoft.com/office/drawing/2014/main" id="{F751E5FE-2B61-DB40-89C5-656EB5A11C57}"/>
              </a:ext>
            </a:extLst>
          </p:cNvPr>
          <p:cNvSpPr>
            <a:spLocks noGrp="1"/>
          </p:cNvSpPr>
          <p:nvPr>
            <p:ph idx="1"/>
          </p:nvPr>
        </p:nvSpPr>
        <p:spPr>
          <a:xfrm>
            <a:off x="628650" y="1127125"/>
            <a:ext cx="7886700" cy="1409700"/>
          </a:xfrm>
        </p:spPr>
        <p:txBody>
          <a:bodyPr/>
          <a:lstStyle/>
          <a:p>
            <a:pPr eaLnBrk="1" hangingPunct="1"/>
            <a:r>
              <a:rPr lang="en-GB" altLang="en-US" sz="2800">
                <a:latin typeface="Sassoon Penpals Joined" panose="02000400000000000000" pitchFamily="2" charset="77"/>
                <a:ea typeface="Sassoon Infant Rg" pitchFamily="2" charset="77"/>
                <a:cs typeface="Sassoon Infant Rg" pitchFamily="2" charset="77"/>
              </a:rPr>
              <a:t>Can I discover facts about the Maya civilisation and explain who the Maya people were and when and where in the world they lived?</a:t>
            </a:r>
          </a:p>
        </p:txBody>
      </p:sp>
      <p:sp>
        <p:nvSpPr>
          <p:cNvPr id="9222" name="Content Placeholder 15">
            <a:extLst>
              <a:ext uri="{FF2B5EF4-FFF2-40B4-BE49-F238E27FC236}">
                <a16:creationId xmlns:a16="http://schemas.microsoft.com/office/drawing/2014/main" id="{4033142A-A825-DB49-B875-B42C0833CCB3}"/>
              </a:ext>
            </a:extLst>
          </p:cNvPr>
          <p:cNvSpPr txBox="1">
            <a:spLocks/>
          </p:cNvSpPr>
          <p:nvPr/>
        </p:nvSpPr>
        <p:spPr bwMode="auto">
          <a:xfrm>
            <a:off x="628650" y="3467100"/>
            <a:ext cx="788670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Sassoon Infant Rg" pitchFamily="2" charset="77"/>
                <a:ea typeface="Sassoon Infant Rg" pitchFamily="2" charset="77"/>
                <a:cs typeface="Sassoon Infant Rg" pitchFamily="2" charset="77"/>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2" charset="77"/>
                <a:ea typeface="Sassoon Infant Rg" pitchFamily="2" charset="77"/>
                <a:cs typeface="Sassoon Infant Rg" pitchFamily="2" charset="77"/>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9pPr>
          </a:lstStyle>
          <a:p>
            <a:pPr eaLnBrk="1" hangingPunct="1"/>
            <a:r>
              <a:rPr lang="en-GB" altLang="en-US" sz="2800">
                <a:latin typeface="Sassoon Penpals Joined" panose="02000400000000000000" pitchFamily="2" charset="77"/>
              </a:rPr>
              <a:t>Can I recall and organise relevant facts about the Maya civilisation?</a:t>
            </a:r>
          </a:p>
          <a:p>
            <a:pPr eaLnBrk="1" hangingPunct="1"/>
            <a:r>
              <a:rPr lang="en-GB" altLang="en-US" sz="2800">
                <a:latin typeface="Sassoon Penpals Joined" panose="02000400000000000000" pitchFamily="2" charset="77"/>
              </a:rPr>
              <a:t>Can I label a map to show where the Maya lived and where some main cities were?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5">
            <a:extLst>
              <a:ext uri="{FF2B5EF4-FFF2-40B4-BE49-F238E27FC236}">
                <a16:creationId xmlns:a16="http://schemas.microsoft.com/office/drawing/2014/main" id="{F5FEDF84-B259-024D-9511-A0E19EA84408}"/>
              </a:ext>
            </a:extLst>
          </p:cNvPr>
          <p:cNvSpPr>
            <a:spLocks noGrp="1"/>
          </p:cNvSpPr>
          <p:nvPr>
            <p:ph type="title"/>
          </p:nvPr>
        </p:nvSpPr>
        <p:spPr>
          <a:xfrm>
            <a:off x="393700" y="373063"/>
            <a:ext cx="8137525" cy="898525"/>
          </a:xfrm>
        </p:spPr>
        <p:txBody>
          <a:bodyPr/>
          <a:lstStyle/>
          <a:p>
            <a:pPr eaLnBrk="1" hangingPunct="1"/>
            <a:r>
              <a:rPr lang="en-GB" altLang="en-US" sz="4400">
                <a:latin typeface="Sassoon Penpals Joined" panose="02000400000000000000" pitchFamily="2" charset="77"/>
              </a:rPr>
              <a:t>Introducing the Maya</a:t>
            </a:r>
          </a:p>
        </p:txBody>
      </p:sp>
      <p:sp>
        <p:nvSpPr>
          <p:cNvPr id="10242" name="Content Placeholder 6">
            <a:extLst>
              <a:ext uri="{FF2B5EF4-FFF2-40B4-BE49-F238E27FC236}">
                <a16:creationId xmlns:a16="http://schemas.microsoft.com/office/drawing/2014/main" id="{91A79ECC-3303-F140-A832-04FBA8BD47C7}"/>
              </a:ext>
            </a:extLst>
          </p:cNvPr>
          <p:cNvSpPr>
            <a:spLocks noGrp="1"/>
          </p:cNvSpPr>
          <p:nvPr>
            <p:ph idx="1"/>
          </p:nvPr>
        </p:nvSpPr>
        <p:spPr>
          <a:xfrm>
            <a:off x="501650" y="887413"/>
            <a:ext cx="7727950" cy="1514475"/>
          </a:xfrm>
        </p:spPr>
        <p:txBody>
          <a:bodyPr/>
          <a:lstStyle/>
          <a:p>
            <a:pPr marL="0" indent="0" algn="ctr" eaLnBrk="1" hangingPunct="1">
              <a:buFont typeface="Arial" panose="020B0604020202020204" pitchFamily="34" charset="0"/>
              <a:buNone/>
            </a:pPr>
            <a:r>
              <a:rPr lang="en-GB" altLang="en-US" sz="2800">
                <a:latin typeface="Sassoon Penpals Joined" panose="02000400000000000000" pitchFamily="2" charset="77"/>
                <a:ea typeface="Sassoon Infant Rg" pitchFamily="2" charset="77"/>
                <a:cs typeface="Sassoon Infant Rg" pitchFamily="2" charset="77"/>
              </a:rPr>
              <a:t>What do you already know about the ancient Maya civilisation? Think about the following questions and jot down any information you can on a mind map in one colour. </a:t>
            </a:r>
          </a:p>
        </p:txBody>
      </p:sp>
      <p:sp>
        <p:nvSpPr>
          <p:cNvPr id="4" name="Rectangle 3">
            <a:extLst>
              <a:ext uri="{FF2B5EF4-FFF2-40B4-BE49-F238E27FC236}">
                <a16:creationId xmlns:a16="http://schemas.microsoft.com/office/drawing/2014/main" id="{0455B2E9-2287-1F4B-A265-0FC09EA03547}"/>
              </a:ext>
            </a:extLst>
          </p:cNvPr>
          <p:cNvSpPr/>
          <p:nvPr/>
        </p:nvSpPr>
        <p:spPr>
          <a:xfrm>
            <a:off x="501650" y="2466975"/>
            <a:ext cx="8137525" cy="2587625"/>
          </a:xfrm>
          <a:prstGeom prst="rect">
            <a:avLst/>
          </a:prstGeom>
          <a:solidFill>
            <a:srgbClr val="A3D1C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244" name="Content Placeholder 6">
            <a:extLst>
              <a:ext uri="{FF2B5EF4-FFF2-40B4-BE49-F238E27FC236}">
                <a16:creationId xmlns:a16="http://schemas.microsoft.com/office/drawing/2014/main" id="{085F169E-5E9F-3C46-8FB0-07F5A5B82D9E}"/>
              </a:ext>
            </a:extLst>
          </p:cNvPr>
          <p:cNvSpPr>
            <a:spLocks/>
          </p:cNvSpPr>
          <p:nvPr/>
        </p:nvSpPr>
        <p:spPr bwMode="auto">
          <a:xfrm>
            <a:off x="501650" y="2673350"/>
            <a:ext cx="4365625" cy="17462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marL="342900" indent="-342900">
              <a:lnSpc>
                <a:spcPct val="90000"/>
              </a:lnSpc>
              <a:spcBef>
                <a:spcPts val="1000"/>
              </a:spcBef>
              <a:buFont typeface="Arial" panose="020B0604020202020204" pitchFamily="34" charset="0"/>
              <a:buChar char="•"/>
              <a:defRPr>
                <a:solidFill>
                  <a:srgbClr val="1C1C1C"/>
                </a:solidFill>
                <a:latin typeface="Sassoon Infant Rg" pitchFamily="2" charset="77"/>
                <a:ea typeface="Sassoon Infant Rg" pitchFamily="2" charset="77"/>
                <a:cs typeface="Sassoon Infant Rg" pitchFamily="2" charset="77"/>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2" charset="77"/>
                <a:ea typeface="Sassoon Infant Rg" pitchFamily="2" charset="77"/>
                <a:cs typeface="Sassoon Infant Rg" pitchFamily="2" charset="77"/>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9pPr>
          </a:lstStyle>
          <a:p>
            <a:pPr eaLnBrk="1" hangingPunct="1">
              <a:buFont typeface="Sassoon Infant Md" pitchFamily="2" charset="77"/>
              <a:buAutoNum type="arabicPeriod"/>
            </a:pPr>
            <a:r>
              <a:rPr lang="en-GB" altLang="en-US" sz="2300">
                <a:latin typeface="Sassoon Penpals Joined" panose="02000400000000000000" pitchFamily="2" charset="77"/>
              </a:rPr>
              <a:t>Who were the ancient Maya people?</a:t>
            </a:r>
          </a:p>
          <a:p>
            <a:pPr eaLnBrk="1" hangingPunct="1">
              <a:buFont typeface="Sassoon Infant Md" pitchFamily="2" charset="77"/>
              <a:buAutoNum type="arabicPeriod"/>
            </a:pPr>
            <a:r>
              <a:rPr lang="en-GB" altLang="en-US" sz="2300">
                <a:latin typeface="Sassoon Penpals Joined" panose="02000400000000000000" pitchFamily="2" charset="77"/>
              </a:rPr>
              <a:t>When did they live?</a:t>
            </a:r>
          </a:p>
          <a:p>
            <a:pPr eaLnBrk="1" hangingPunct="1">
              <a:buFont typeface="Sassoon Infant Md" pitchFamily="2" charset="77"/>
              <a:buAutoNum type="arabicPeriod"/>
            </a:pPr>
            <a:r>
              <a:rPr lang="en-GB" altLang="en-US" sz="2300">
                <a:latin typeface="Sassoon Penpals Joined" panose="02000400000000000000" pitchFamily="2" charset="77"/>
              </a:rPr>
              <a:t>Where did they live?</a:t>
            </a:r>
          </a:p>
          <a:p>
            <a:pPr eaLnBrk="1" hangingPunct="1">
              <a:buFont typeface="Sassoon Infant Md" pitchFamily="2" charset="77"/>
              <a:buAutoNum type="arabicPeriod"/>
            </a:pPr>
            <a:r>
              <a:rPr lang="en-GB" altLang="en-US" sz="2300">
                <a:latin typeface="Sassoon Penpals Joined" panose="02000400000000000000" pitchFamily="2" charset="77"/>
              </a:rPr>
              <a:t>How did they live?</a:t>
            </a:r>
          </a:p>
          <a:p>
            <a:pPr eaLnBrk="1" hangingPunct="1">
              <a:buFont typeface="Sassoon Infant Md" pitchFamily="2" charset="77"/>
              <a:buAutoNum type="arabicPeriod"/>
            </a:pPr>
            <a:r>
              <a:rPr lang="en-GB" altLang="en-US" sz="2300">
                <a:latin typeface="Sassoon Penpals Joined" panose="02000400000000000000" pitchFamily="2" charset="77"/>
              </a:rPr>
              <a:t>What do we know about them?</a:t>
            </a:r>
          </a:p>
        </p:txBody>
      </p:sp>
      <p:sp>
        <p:nvSpPr>
          <p:cNvPr id="10245" name="Content Placeholder 6">
            <a:extLst>
              <a:ext uri="{FF2B5EF4-FFF2-40B4-BE49-F238E27FC236}">
                <a16:creationId xmlns:a16="http://schemas.microsoft.com/office/drawing/2014/main" id="{0D51B571-C150-6441-ACC0-A9BFCA2FA690}"/>
              </a:ext>
            </a:extLst>
          </p:cNvPr>
          <p:cNvSpPr>
            <a:spLocks/>
          </p:cNvSpPr>
          <p:nvPr/>
        </p:nvSpPr>
        <p:spPr bwMode="auto">
          <a:xfrm>
            <a:off x="755650" y="2259013"/>
            <a:ext cx="1908175" cy="657225"/>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itchFamily="2" charset="77"/>
                <a:ea typeface="Sassoon Infant Rg" pitchFamily="2" charset="77"/>
                <a:cs typeface="Sassoon Infant Rg" pitchFamily="2" charset="77"/>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2" charset="77"/>
                <a:ea typeface="Sassoon Infant Rg" pitchFamily="2" charset="77"/>
                <a:cs typeface="Sassoon Infant Rg" pitchFamily="2" charset="77"/>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9pPr>
          </a:lstStyle>
          <a:p>
            <a:pPr eaLnBrk="1" hangingPunct="1">
              <a:buFont typeface="Arial" panose="020B0604020202020204" pitchFamily="34" charset="0"/>
              <a:buNone/>
            </a:pPr>
            <a:r>
              <a:rPr lang="en-GB" altLang="en-US" sz="3200" b="1">
                <a:latin typeface="Sassoon Penpals Joined" panose="02000400000000000000" pitchFamily="2" charset="77"/>
              </a:rPr>
              <a:t>Questions</a:t>
            </a:r>
            <a:endParaRPr lang="en-GB" altLang="en-US" sz="2400" b="1">
              <a:latin typeface="Sassoon Penpals Joined" panose="02000400000000000000" pitchFamily="2" charset="77"/>
            </a:endParaRPr>
          </a:p>
        </p:txBody>
      </p:sp>
      <p:sp>
        <p:nvSpPr>
          <p:cNvPr id="10246" name="Content Placeholder 6">
            <a:extLst>
              <a:ext uri="{FF2B5EF4-FFF2-40B4-BE49-F238E27FC236}">
                <a16:creationId xmlns:a16="http://schemas.microsoft.com/office/drawing/2014/main" id="{7A8E33C3-F692-104F-876B-866A6F914E1B}"/>
              </a:ext>
            </a:extLst>
          </p:cNvPr>
          <p:cNvSpPr>
            <a:spLocks/>
          </p:cNvSpPr>
          <p:nvPr/>
        </p:nvSpPr>
        <p:spPr bwMode="auto">
          <a:xfrm>
            <a:off x="501650" y="4897438"/>
            <a:ext cx="8137525" cy="1516062"/>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itchFamily="2" charset="77"/>
                <a:ea typeface="Sassoon Infant Rg" pitchFamily="2" charset="77"/>
                <a:cs typeface="Sassoon Infant Rg" pitchFamily="2" charset="77"/>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2" charset="77"/>
                <a:ea typeface="Sassoon Infant Rg" pitchFamily="2" charset="77"/>
                <a:cs typeface="Sassoon Infant Rg" pitchFamily="2" charset="77"/>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77"/>
                <a:ea typeface="Sassoon Infant Rg" pitchFamily="2" charset="77"/>
                <a:cs typeface="Sassoon Infant Rg" pitchFamily="2" charset="77"/>
              </a:defRPr>
            </a:lvl9pPr>
          </a:lstStyle>
          <a:p>
            <a:pPr algn="ctr" eaLnBrk="1" hangingPunct="1">
              <a:buFont typeface="Arial" panose="020B0604020202020204" pitchFamily="34" charset="0"/>
              <a:buNone/>
            </a:pPr>
            <a:r>
              <a:rPr lang="en-GB" altLang="en-US" sz="2800">
                <a:latin typeface="Sassoon Penpals Joined" panose="02000400000000000000" pitchFamily="2" charset="77"/>
              </a:rPr>
              <a:t>Now think about what you would like to learn about the Maya.</a:t>
            </a:r>
          </a:p>
          <a:p>
            <a:pPr algn="ctr" eaLnBrk="1" hangingPunct="1">
              <a:buFont typeface="Arial" panose="020B0604020202020204" pitchFamily="34" charset="0"/>
              <a:buNone/>
            </a:pPr>
            <a:r>
              <a:rPr lang="en-GB" altLang="en-US" sz="2800">
                <a:latin typeface="Sassoon Penpals Joined" panose="02000400000000000000" pitchFamily="2" charset="77"/>
              </a:rPr>
              <a:t>Record your thoughts and questions on your mind map in a different colour.  </a:t>
            </a:r>
          </a:p>
        </p:txBody>
      </p:sp>
      <p:pic>
        <p:nvPicPr>
          <p:cNvPr id="10247" name="Picture 2">
            <a:extLst>
              <a:ext uri="{FF2B5EF4-FFF2-40B4-BE49-F238E27FC236}">
                <a16:creationId xmlns:a16="http://schemas.microsoft.com/office/drawing/2014/main" id="{87E6A43A-1366-1143-AFE6-A66B31A2119F}"/>
              </a:ext>
            </a:extLst>
          </p:cNvPr>
          <p:cNvPicPr>
            <a:picLocks noChangeAspect="1"/>
          </p:cNvPicPr>
          <p:nvPr/>
        </p:nvPicPr>
        <p:blipFill>
          <a:blip r:embed="rId2">
            <a:extLst>
              <a:ext uri="{28A0092B-C50C-407E-A947-70E740481C1C}">
                <a14:useLocalDpi xmlns:a14="http://schemas.microsoft.com/office/drawing/2010/main" val="0"/>
              </a:ext>
            </a:extLst>
          </a:blip>
          <a:srcRect r="36510"/>
          <a:stretch>
            <a:fillRect/>
          </a:stretch>
        </p:blipFill>
        <p:spPr bwMode="auto">
          <a:xfrm>
            <a:off x="4829175" y="2466975"/>
            <a:ext cx="38100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D667545-4C31-9740-B65E-62E75DEF50B7}"/>
              </a:ext>
            </a:extLst>
          </p:cNvPr>
          <p:cNvSpPr/>
          <p:nvPr/>
        </p:nvSpPr>
        <p:spPr>
          <a:xfrm>
            <a:off x="503238" y="1131888"/>
            <a:ext cx="6027737" cy="5132387"/>
          </a:xfrm>
          <a:prstGeom prst="rect">
            <a:avLst/>
          </a:prstGeom>
          <a:solidFill>
            <a:srgbClr val="A3D1C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266" name="Title 5">
            <a:extLst>
              <a:ext uri="{FF2B5EF4-FFF2-40B4-BE49-F238E27FC236}">
                <a16:creationId xmlns:a16="http://schemas.microsoft.com/office/drawing/2014/main" id="{C37D5950-83D1-A043-B398-604DE4985BC4}"/>
              </a:ext>
            </a:extLst>
          </p:cNvPr>
          <p:cNvSpPr>
            <a:spLocks noGrp="1"/>
          </p:cNvSpPr>
          <p:nvPr>
            <p:ph type="title"/>
          </p:nvPr>
        </p:nvSpPr>
        <p:spPr>
          <a:xfrm>
            <a:off x="503238" y="404813"/>
            <a:ext cx="8137525" cy="898525"/>
          </a:xfrm>
        </p:spPr>
        <p:txBody>
          <a:bodyPr/>
          <a:lstStyle/>
          <a:p>
            <a:pPr eaLnBrk="1" hangingPunct="1"/>
            <a:r>
              <a:rPr lang="en-GB" altLang="en-US" sz="4800">
                <a:latin typeface="Sassoon Penpals Joined" panose="02000400000000000000" pitchFamily="2" charset="77"/>
              </a:rPr>
              <a:t>Maya People</a:t>
            </a:r>
          </a:p>
        </p:txBody>
      </p:sp>
      <p:sp>
        <p:nvSpPr>
          <p:cNvPr id="11267" name="Content Placeholder 6">
            <a:extLst>
              <a:ext uri="{FF2B5EF4-FFF2-40B4-BE49-F238E27FC236}">
                <a16:creationId xmlns:a16="http://schemas.microsoft.com/office/drawing/2014/main" id="{55D78950-E89B-3F4F-B242-77EDCFBCABB8}"/>
              </a:ext>
            </a:extLst>
          </p:cNvPr>
          <p:cNvSpPr>
            <a:spLocks noGrp="1"/>
          </p:cNvSpPr>
          <p:nvPr>
            <p:ph idx="1"/>
          </p:nvPr>
        </p:nvSpPr>
        <p:spPr>
          <a:xfrm>
            <a:off x="400050" y="1246188"/>
            <a:ext cx="5292725" cy="5018087"/>
          </a:xfrm>
        </p:spPr>
        <p:txBody>
          <a:bodyPr/>
          <a:lstStyle/>
          <a:p>
            <a:pPr marL="0" indent="0" algn="just" eaLnBrk="1" hangingPunct="1">
              <a:buFont typeface="Arial" panose="020B0604020202020204" pitchFamily="34" charset="0"/>
              <a:buNone/>
            </a:pPr>
            <a:r>
              <a:rPr lang="en-GB" altLang="en-US" sz="2400">
                <a:latin typeface="Sassoon Penpals Joined" panose="02000400000000000000" pitchFamily="2" charset="77"/>
                <a:ea typeface="Sassoon Infant Rg" pitchFamily="2" charset="77"/>
                <a:cs typeface="Sassoon Infant Rg" pitchFamily="2" charset="77"/>
              </a:rPr>
              <a:t>The ancient Maya people were quite a sophisticated bunch! They developed a writing and number system; studied and charted the stars and planets; invented three complex calendars to keep track of time; built impressive temples, palaces, monuments and cities; skilfully farmed the land and established a complex political system.</a:t>
            </a:r>
          </a:p>
          <a:p>
            <a:pPr marL="0" indent="0" algn="just" eaLnBrk="1" hangingPunct="1">
              <a:buFont typeface="Arial" panose="020B0604020202020204" pitchFamily="34" charset="0"/>
              <a:buNone/>
            </a:pPr>
            <a:r>
              <a:rPr lang="en-GB" altLang="en-US" sz="2400">
                <a:latin typeface="Sassoon Penpals Joined" panose="02000400000000000000" pitchFamily="2" charset="77"/>
                <a:ea typeface="Sassoon Infant Rg" pitchFamily="2" charset="77"/>
                <a:cs typeface="Sassoon Infant Rg" pitchFamily="2" charset="77"/>
              </a:rPr>
              <a:t>The ancient Maya were a clever, deeply religious people who valued intelligence and learning. This helps to explain how and why they were able to develop a complex, thriving civilisation which began over 2000 years ago.</a:t>
            </a:r>
          </a:p>
        </p:txBody>
      </p:sp>
      <p:pic>
        <p:nvPicPr>
          <p:cNvPr id="11268" name="Picture 1">
            <a:extLst>
              <a:ext uri="{FF2B5EF4-FFF2-40B4-BE49-F238E27FC236}">
                <a16:creationId xmlns:a16="http://schemas.microsoft.com/office/drawing/2014/main" id="{227ECAA7-729C-EE4D-A945-B99F702738D3}"/>
              </a:ext>
            </a:extLst>
          </p:cNvPr>
          <p:cNvPicPr>
            <a:picLocks noChangeAspect="1"/>
          </p:cNvPicPr>
          <p:nvPr/>
        </p:nvPicPr>
        <p:blipFill>
          <a:blip r:embed="rId2">
            <a:extLst>
              <a:ext uri="{28A0092B-C50C-407E-A947-70E740481C1C}">
                <a14:useLocalDpi xmlns:a14="http://schemas.microsoft.com/office/drawing/2010/main" val="0"/>
              </a:ext>
            </a:extLst>
          </a:blip>
          <a:srcRect b="26910"/>
          <a:stretch>
            <a:fillRect/>
          </a:stretch>
        </p:blipFill>
        <p:spPr bwMode="auto">
          <a:xfrm>
            <a:off x="5543550" y="1025525"/>
            <a:ext cx="3600450"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90276A-DCA6-DD49-97CD-8EB4B71CD47F}"/>
              </a:ext>
            </a:extLst>
          </p:cNvPr>
          <p:cNvSpPr/>
          <p:nvPr/>
        </p:nvSpPr>
        <p:spPr>
          <a:xfrm>
            <a:off x="503238" y="538163"/>
            <a:ext cx="8137525" cy="5562600"/>
          </a:xfrm>
          <a:prstGeom prst="rect">
            <a:avLst/>
          </a:prstGeom>
          <a:solidFill>
            <a:srgbClr val="E7FF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2290" name="Picture 4">
            <a:extLst>
              <a:ext uri="{FF2B5EF4-FFF2-40B4-BE49-F238E27FC236}">
                <a16:creationId xmlns:a16="http://schemas.microsoft.com/office/drawing/2014/main" id="{BF2B3584-B9C6-3F47-8AF3-23BAE8307284}"/>
              </a:ext>
            </a:extLst>
          </p:cNvPr>
          <p:cNvPicPr>
            <a:picLocks noChangeAspect="1"/>
          </p:cNvPicPr>
          <p:nvPr/>
        </p:nvPicPr>
        <p:blipFill>
          <a:blip r:embed="rId2">
            <a:extLst>
              <a:ext uri="{28A0092B-C50C-407E-A947-70E740481C1C}">
                <a14:useLocalDpi xmlns:a14="http://schemas.microsoft.com/office/drawing/2010/main" val="0"/>
              </a:ext>
            </a:extLst>
          </a:blip>
          <a:srcRect t="9848" b="8194"/>
          <a:stretch>
            <a:fillRect/>
          </a:stretch>
        </p:blipFill>
        <p:spPr bwMode="auto">
          <a:xfrm>
            <a:off x="503238" y="1627188"/>
            <a:ext cx="8137525"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DB0CDC73-5016-9F47-A735-F0C026663321}"/>
              </a:ext>
            </a:extLst>
          </p:cNvPr>
          <p:cNvSpPr/>
          <p:nvPr/>
        </p:nvSpPr>
        <p:spPr>
          <a:xfrm>
            <a:off x="503238" y="1550988"/>
            <a:ext cx="4933950" cy="4549775"/>
          </a:xfrm>
          <a:prstGeom prst="rect">
            <a:avLst/>
          </a:prstGeom>
          <a:solidFill>
            <a:srgbClr val="E7FF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293" name="Title 5">
            <a:extLst>
              <a:ext uri="{FF2B5EF4-FFF2-40B4-BE49-F238E27FC236}">
                <a16:creationId xmlns:a16="http://schemas.microsoft.com/office/drawing/2014/main" id="{2C95FBD8-1129-2248-B801-C7DF9697E73D}"/>
              </a:ext>
            </a:extLst>
          </p:cNvPr>
          <p:cNvSpPr>
            <a:spLocks noGrp="1"/>
          </p:cNvSpPr>
          <p:nvPr>
            <p:ph type="title"/>
          </p:nvPr>
        </p:nvSpPr>
        <p:spPr>
          <a:xfrm>
            <a:off x="503238" y="538163"/>
            <a:ext cx="8137525" cy="896937"/>
          </a:xfrm>
        </p:spPr>
        <p:txBody>
          <a:bodyPr>
            <a:normAutofit fontScale="90000"/>
          </a:bodyPr>
          <a:lstStyle/>
          <a:p>
            <a:pPr eaLnBrk="1" hangingPunct="1">
              <a:defRPr/>
            </a:pPr>
            <a:r>
              <a:rPr lang="en-GB" altLang="en-US" dirty="0">
                <a:latin typeface="Sassoon Penpals Joined" panose="02000400000000000000" pitchFamily="2" charset="77"/>
              </a:rPr>
              <a:t>The Ancient Maya Place in Time</a:t>
            </a:r>
          </a:p>
        </p:txBody>
      </p:sp>
      <p:sp>
        <p:nvSpPr>
          <p:cNvPr id="2" name="Content Placeholder 6">
            <a:extLst>
              <a:ext uri="{FF2B5EF4-FFF2-40B4-BE49-F238E27FC236}">
                <a16:creationId xmlns:a16="http://schemas.microsoft.com/office/drawing/2014/main" id="{274A360E-CF53-8348-BC89-00F4BC1823AD}"/>
              </a:ext>
            </a:extLst>
          </p:cNvPr>
          <p:cNvSpPr>
            <a:spLocks noGrp="1"/>
          </p:cNvSpPr>
          <p:nvPr>
            <p:ph idx="1"/>
          </p:nvPr>
        </p:nvSpPr>
        <p:spPr>
          <a:xfrm>
            <a:off x="503238" y="982663"/>
            <a:ext cx="5148262" cy="5310187"/>
          </a:xfrm>
        </p:spPr>
        <p:txBody>
          <a:bodyPr/>
          <a:lstStyle/>
          <a:p>
            <a:pPr eaLnBrk="1" hangingPunct="1"/>
            <a:r>
              <a:rPr lang="en-GB" altLang="en-US" sz="2200">
                <a:latin typeface="Sassoon Penpals Joined" panose="02000400000000000000" pitchFamily="2" charset="77"/>
                <a:cs typeface="Arial" panose="020B0604020202020204" pitchFamily="34" charset="0"/>
              </a:rPr>
              <a:t>The Maya civilisation came into being around 2000 BC and cities such as El Mirador became large and powerful from 300 BC onwards.</a:t>
            </a:r>
          </a:p>
          <a:p>
            <a:pPr eaLnBrk="1" hangingPunct="1"/>
            <a:r>
              <a:rPr lang="en-GB" altLang="en-US" sz="2200">
                <a:latin typeface="Sassoon Penpals Joined" panose="02000400000000000000" pitchFamily="2" charset="77"/>
                <a:cs typeface="Arial" panose="020B0604020202020204" pitchFamily="34" charset="0"/>
              </a:rPr>
              <a:t>By around AD 900, cities in the rainforest were abandoned and people moved up north to the highlands of Guatemala and the Yucatan. This was because there was an extensive drought in the area that lasted a long time and people needed to move out of the rainforest.</a:t>
            </a:r>
          </a:p>
          <a:p>
            <a:pPr eaLnBrk="1" hangingPunct="1"/>
            <a:r>
              <a:rPr lang="en-GB" altLang="en-US" sz="2200">
                <a:latin typeface="Sassoon Penpals Joined" panose="02000400000000000000" pitchFamily="2" charset="77"/>
                <a:cs typeface="Arial" panose="020B0604020202020204" pitchFamily="34" charset="0"/>
              </a:rPr>
              <a:t>Cities like Chichen Itza were still thriving in AD 1000 and the Maya civilisation was still in existence in AD 1500.</a:t>
            </a:r>
          </a:p>
          <a:p>
            <a:pPr eaLnBrk="1" hangingPunct="1"/>
            <a:r>
              <a:rPr lang="en-GB" altLang="en-US" sz="2200">
                <a:latin typeface="Sassoon Penpals Joined" panose="02000400000000000000" pitchFamily="2" charset="77"/>
                <a:cs typeface="Arial" panose="020B0604020202020204" pitchFamily="34" charset="0"/>
              </a:rPr>
              <a:t>It was due to the arrival of the Spanish in the 16</a:t>
            </a:r>
            <a:r>
              <a:rPr lang="en-GB" altLang="en-US" sz="2200" baseline="30000">
                <a:latin typeface="Sassoon Penpals Joined" panose="02000400000000000000" pitchFamily="2" charset="77"/>
                <a:cs typeface="Arial" panose="020B0604020202020204" pitchFamily="34" charset="0"/>
              </a:rPr>
              <a:t>th</a:t>
            </a:r>
            <a:r>
              <a:rPr lang="en-GB" altLang="en-US" sz="2200">
                <a:latin typeface="Sassoon Penpals Joined" panose="02000400000000000000" pitchFamily="2" charset="77"/>
                <a:cs typeface="Arial" panose="020B0604020202020204" pitchFamily="34" charset="0"/>
              </a:rPr>
              <a:t> century that their ancient cities fell to ruin.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5">
            <a:extLst>
              <a:ext uri="{FF2B5EF4-FFF2-40B4-BE49-F238E27FC236}">
                <a16:creationId xmlns:a16="http://schemas.microsoft.com/office/drawing/2014/main" id="{4B02A1DF-CF95-E449-BA8D-0441B581DA9E}"/>
              </a:ext>
            </a:extLst>
          </p:cNvPr>
          <p:cNvSpPr>
            <a:spLocks noGrp="1"/>
          </p:cNvSpPr>
          <p:nvPr>
            <p:ph type="title"/>
          </p:nvPr>
        </p:nvSpPr>
        <p:spPr>
          <a:xfrm>
            <a:off x="503238" y="538163"/>
            <a:ext cx="8137525" cy="896937"/>
          </a:xfrm>
        </p:spPr>
        <p:txBody>
          <a:bodyPr/>
          <a:lstStyle/>
          <a:p>
            <a:pPr eaLnBrk="1" hangingPunct="1"/>
            <a:r>
              <a:rPr lang="en-GB" altLang="en-US" sz="4800">
                <a:latin typeface="Sassoon Penpals Joined" panose="02000400000000000000" pitchFamily="2" charset="77"/>
              </a:rPr>
              <a:t>Maya Maps</a:t>
            </a:r>
          </a:p>
        </p:txBody>
      </p:sp>
      <p:sp>
        <p:nvSpPr>
          <p:cNvPr id="13315" name="Content Placeholder 6">
            <a:extLst>
              <a:ext uri="{FF2B5EF4-FFF2-40B4-BE49-F238E27FC236}">
                <a16:creationId xmlns:a16="http://schemas.microsoft.com/office/drawing/2014/main" id="{77F0E68B-93A2-FB48-A43A-51597EAF84CF}"/>
              </a:ext>
            </a:extLst>
          </p:cNvPr>
          <p:cNvSpPr>
            <a:spLocks noGrp="1"/>
          </p:cNvSpPr>
          <p:nvPr>
            <p:ph idx="1"/>
          </p:nvPr>
        </p:nvSpPr>
        <p:spPr>
          <a:xfrm>
            <a:off x="503238" y="1173163"/>
            <a:ext cx="8137525" cy="1125537"/>
          </a:xfrm>
        </p:spPr>
        <p:txBody>
          <a:bodyPr/>
          <a:lstStyle/>
          <a:p>
            <a:pPr marL="0" indent="0" algn="ctr" eaLnBrk="1" hangingPunct="1">
              <a:lnSpc>
                <a:spcPct val="100000"/>
              </a:lnSpc>
              <a:buFont typeface="Arial" panose="020B0604020202020204" pitchFamily="34" charset="0"/>
              <a:buNone/>
              <a:defRPr/>
            </a:pPr>
            <a:r>
              <a:rPr lang="en-GB" altLang="en-US" sz="2400" dirty="0">
                <a:latin typeface="Sassoon Penpals Joined" panose="02000400000000000000" pitchFamily="2" charset="77"/>
                <a:ea typeface="Sassoon Infant Rg" pitchFamily="2" charset="77"/>
                <a:cs typeface="Sassoon Infant Rg" pitchFamily="2" charset="77"/>
              </a:rPr>
              <a:t>Using an atlas or an online map, see if you can locate </a:t>
            </a:r>
            <a:r>
              <a:rPr lang="en-GB" altLang="en-US" sz="2400" b="1" i="1" dirty="0">
                <a:solidFill>
                  <a:schemeClr val="tx2">
                    <a:lumMod val="60000"/>
                    <a:lumOff val="40000"/>
                  </a:schemeClr>
                </a:solidFill>
                <a:latin typeface="Sassoon Penpals Joined" panose="02000400000000000000" pitchFamily="2" charset="77"/>
                <a:ea typeface="Sassoon Infant Rg" pitchFamily="2" charset="77"/>
                <a:cs typeface="Sassoon Infant Rg" pitchFamily="2" charset="77"/>
              </a:rPr>
              <a:t>Central America</a:t>
            </a:r>
            <a:r>
              <a:rPr lang="en-GB" altLang="en-US" sz="2400" dirty="0">
                <a:latin typeface="Sassoon Penpals Joined" panose="02000400000000000000" pitchFamily="2" charset="77"/>
                <a:ea typeface="Sassoon Infant Rg" pitchFamily="2" charset="77"/>
                <a:cs typeface="Sassoon Infant Rg" pitchFamily="2" charset="77"/>
              </a:rPr>
              <a:t>. </a:t>
            </a:r>
            <a:r>
              <a:rPr lang="en-GB" altLang="en-US" sz="2400" b="1" dirty="0">
                <a:latin typeface="Sassoon Penpals Joined" panose="02000400000000000000" pitchFamily="2" charset="77"/>
                <a:ea typeface="Sassoon Infant Rg" pitchFamily="2" charset="77"/>
                <a:cs typeface="Sassoon Infant Rg" pitchFamily="2" charset="77"/>
              </a:rPr>
              <a:t>What countries can you find in </a:t>
            </a:r>
            <a:r>
              <a:rPr lang="en-GB" altLang="en-US" sz="2400" b="1" i="1" dirty="0">
                <a:solidFill>
                  <a:schemeClr val="tx2">
                    <a:lumMod val="60000"/>
                    <a:lumOff val="40000"/>
                  </a:schemeClr>
                </a:solidFill>
                <a:latin typeface="Sassoon Penpals Joined" panose="02000400000000000000" pitchFamily="2" charset="77"/>
                <a:ea typeface="Sassoon Infant Rg" pitchFamily="2" charset="77"/>
                <a:cs typeface="Sassoon Infant Rg" pitchFamily="2" charset="77"/>
              </a:rPr>
              <a:t>Central America</a:t>
            </a:r>
            <a:r>
              <a:rPr lang="en-GB" altLang="en-US" sz="2400" b="1" dirty="0">
                <a:latin typeface="Sassoon Penpals Joined" panose="02000400000000000000" pitchFamily="2" charset="77"/>
                <a:ea typeface="Sassoon Infant Rg" pitchFamily="2" charset="77"/>
                <a:cs typeface="Sassoon Infant Rg" pitchFamily="2" charset="77"/>
              </a:rPr>
              <a:t>?</a:t>
            </a:r>
          </a:p>
        </p:txBody>
      </p:sp>
      <p:pic>
        <p:nvPicPr>
          <p:cNvPr id="2" name="Picture 1">
            <a:extLst>
              <a:ext uri="{FF2B5EF4-FFF2-40B4-BE49-F238E27FC236}">
                <a16:creationId xmlns:a16="http://schemas.microsoft.com/office/drawing/2014/main" id="{4DA2C4AA-0B35-4646-AEFB-BAF5269D94EC}"/>
              </a:ext>
            </a:extLst>
          </p:cNvPr>
          <p:cNvPicPr>
            <a:picLocks noChangeAspect="1"/>
          </p:cNvPicPr>
          <p:nvPr/>
        </p:nvPicPr>
        <p:blipFill>
          <a:blip r:embed="rId2">
            <a:extLst>
              <a:ext uri="{28A0092B-C50C-407E-A947-70E740481C1C}">
                <a14:useLocalDpi xmlns:a14="http://schemas.microsoft.com/office/drawing/2010/main" val="0"/>
              </a:ext>
            </a:extLst>
          </a:blip>
          <a:srcRect t="7996" b="12560"/>
          <a:stretch>
            <a:fillRect/>
          </a:stretch>
        </p:blipFill>
        <p:spPr bwMode="auto">
          <a:xfrm>
            <a:off x="755650" y="2171700"/>
            <a:ext cx="7632700"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5">
            <a:extLst>
              <a:ext uri="{FF2B5EF4-FFF2-40B4-BE49-F238E27FC236}">
                <a16:creationId xmlns:a16="http://schemas.microsoft.com/office/drawing/2014/main" id="{2BF81A22-A1DC-2447-9F63-F1E8A28A1F34}"/>
              </a:ext>
            </a:extLst>
          </p:cNvPr>
          <p:cNvSpPr>
            <a:spLocks noGrp="1"/>
          </p:cNvSpPr>
          <p:nvPr>
            <p:ph type="title"/>
          </p:nvPr>
        </p:nvSpPr>
        <p:spPr>
          <a:xfrm>
            <a:off x="503238" y="352425"/>
            <a:ext cx="8137525" cy="896938"/>
          </a:xfrm>
        </p:spPr>
        <p:txBody>
          <a:bodyPr/>
          <a:lstStyle/>
          <a:p>
            <a:pPr eaLnBrk="1" hangingPunct="1"/>
            <a:r>
              <a:rPr lang="en-GB" altLang="en-US">
                <a:latin typeface="Sassoon Penpals Joined" panose="02000400000000000000" pitchFamily="2" charset="77"/>
              </a:rPr>
              <a:t>Central America</a:t>
            </a:r>
          </a:p>
        </p:txBody>
      </p:sp>
      <p:sp>
        <p:nvSpPr>
          <p:cNvPr id="14338" name="Content Placeholder 6">
            <a:extLst>
              <a:ext uri="{FF2B5EF4-FFF2-40B4-BE49-F238E27FC236}">
                <a16:creationId xmlns:a16="http://schemas.microsoft.com/office/drawing/2014/main" id="{CD4697E3-C808-754E-869A-3C0D4FD78EFB}"/>
              </a:ext>
            </a:extLst>
          </p:cNvPr>
          <p:cNvSpPr>
            <a:spLocks noGrp="1"/>
          </p:cNvSpPr>
          <p:nvPr>
            <p:ph idx="1"/>
          </p:nvPr>
        </p:nvSpPr>
        <p:spPr>
          <a:xfrm>
            <a:off x="252413" y="620713"/>
            <a:ext cx="8639175" cy="1127125"/>
          </a:xfrm>
        </p:spPr>
        <p:txBody>
          <a:bodyPr/>
          <a:lstStyle/>
          <a:p>
            <a:pPr marL="0" indent="0" algn="ctr" eaLnBrk="1" hangingPunct="1">
              <a:lnSpc>
                <a:spcPct val="100000"/>
              </a:lnSpc>
              <a:buFont typeface="Arial" panose="020B0604020202020204" pitchFamily="34" charset="0"/>
              <a:buNone/>
            </a:pPr>
            <a:r>
              <a:rPr lang="en-GB" altLang="en-US" sz="2600">
                <a:latin typeface="Sassoon Penpals Joined" panose="02000400000000000000" pitchFamily="2" charset="77"/>
                <a:ea typeface="Sassoon Infant Rg" pitchFamily="2" charset="77"/>
                <a:cs typeface="Sassoon Infant Rg" pitchFamily="2" charset="77"/>
              </a:rPr>
              <a:t>Central America consists of seven countries: Belize, Costa Rica, El Salvador, Guatemala, Honduras, Nicaragua and Panama.</a:t>
            </a:r>
          </a:p>
          <a:p>
            <a:pPr marL="0" indent="0" algn="ctr" eaLnBrk="1" hangingPunct="1">
              <a:lnSpc>
                <a:spcPct val="100000"/>
              </a:lnSpc>
              <a:buFont typeface="Arial" panose="020B0604020202020204" pitchFamily="34" charset="0"/>
              <a:buNone/>
            </a:pPr>
            <a:r>
              <a:rPr lang="en-GB" altLang="en-US" sz="2600" b="1">
                <a:latin typeface="Sassoon Penpals Joined" panose="02000400000000000000" pitchFamily="2" charset="77"/>
                <a:ea typeface="Sassoon Infant Rg" pitchFamily="2" charset="77"/>
                <a:cs typeface="Sassoon Infant Rg" pitchFamily="2" charset="77"/>
              </a:rPr>
              <a:t>Can you find and label these on your Maya Map Activity Sheet?</a:t>
            </a:r>
          </a:p>
        </p:txBody>
      </p:sp>
      <p:pic>
        <p:nvPicPr>
          <p:cNvPr id="14339" name="Picture 2">
            <a:extLst>
              <a:ext uri="{FF2B5EF4-FFF2-40B4-BE49-F238E27FC236}">
                <a16:creationId xmlns:a16="http://schemas.microsoft.com/office/drawing/2014/main" id="{18B48CB1-0FEE-E446-8AD9-EA9452DAA6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8100" y="2220913"/>
            <a:ext cx="652780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a:extLst>
              <a:ext uri="{FF2B5EF4-FFF2-40B4-BE49-F238E27FC236}">
                <a16:creationId xmlns:a16="http://schemas.microsoft.com/office/drawing/2014/main" id="{4A6CB144-D4CC-1F44-A700-308156028BFF}"/>
              </a:ext>
            </a:extLst>
          </p:cNvPr>
          <p:cNvSpPr>
            <a:spLocks noGrp="1"/>
          </p:cNvSpPr>
          <p:nvPr>
            <p:ph type="title"/>
          </p:nvPr>
        </p:nvSpPr>
        <p:spPr>
          <a:xfrm>
            <a:off x="503238" y="315913"/>
            <a:ext cx="8137525" cy="896937"/>
          </a:xfrm>
        </p:spPr>
        <p:txBody>
          <a:bodyPr>
            <a:normAutofit fontScale="90000"/>
          </a:bodyPr>
          <a:lstStyle/>
          <a:p>
            <a:pPr eaLnBrk="1" hangingPunct="1">
              <a:defRPr/>
            </a:pPr>
            <a:r>
              <a:rPr lang="en-GB" altLang="en-US" dirty="0">
                <a:latin typeface="Sassoon Penpals Joined" panose="02000400000000000000" pitchFamily="2" charset="77"/>
              </a:rPr>
              <a:t>Mesoamerica</a:t>
            </a:r>
          </a:p>
        </p:txBody>
      </p:sp>
      <p:sp>
        <p:nvSpPr>
          <p:cNvPr id="2" name="Content Placeholder 6">
            <a:extLst>
              <a:ext uri="{FF2B5EF4-FFF2-40B4-BE49-F238E27FC236}">
                <a16:creationId xmlns:a16="http://schemas.microsoft.com/office/drawing/2014/main" id="{95BB530F-7A72-0845-9C29-1E99993AE8DD}"/>
              </a:ext>
            </a:extLst>
          </p:cNvPr>
          <p:cNvSpPr>
            <a:spLocks noGrp="1"/>
          </p:cNvSpPr>
          <p:nvPr>
            <p:ph idx="1"/>
          </p:nvPr>
        </p:nvSpPr>
        <p:spPr>
          <a:xfrm>
            <a:off x="331788" y="687388"/>
            <a:ext cx="8651875" cy="1127125"/>
          </a:xfrm>
        </p:spPr>
        <p:txBody>
          <a:bodyPr/>
          <a:lstStyle/>
          <a:p>
            <a:pPr marL="0" indent="0" algn="ctr" eaLnBrk="1" hangingPunct="1">
              <a:lnSpc>
                <a:spcPct val="100000"/>
              </a:lnSpc>
              <a:buFont typeface="Arial" panose="020B0604020202020204" pitchFamily="34" charset="0"/>
              <a:buNone/>
            </a:pPr>
            <a:r>
              <a:rPr lang="en-GB" altLang="en-US" sz="2400">
                <a:latin typeface="Sassoon Penpals Joined" panose="02000400000000000000" pitchFamily="2" charset="77"/>
                <a:ea typeface="Sassoon Infant Rg" pitchFamily="2" charset="77"/>
                <a:cs typeface="Sassoon Infant Rg" pitchFamily="2" charset="77"/>
              </a:rPr>
              <a:t>‘Mesoamerica refers to an area where a number of societies had been formed before the Spanish arrived in the 16</a:t>
            </a:r>
            <a:r>
              <a:rPr lang="en-GB" altLang="en-US" sz="2400" baseline="30000">
                <a:latin typeface="Sassoon Penpals Joined" panose="02000400000000000000" pitchFamily="2" charset="77"/>
                <a:ea typeface="Sassoon Infant Rg" pitchFamily="2" charset="77"/>
                <a:cs typeface="Sassoon Infant Rg" pitchFamily="2" charset="77"/>
              </a:rPr>
              <a:t>th</a:t>
            </a:r>
            <a:r>
              <a:rPr lang="en-GB" altLang="en-US" sz="2400">
                <a:latin typeface="Sassoon Penpals Joined" panose="02000400000000000000" pitchFamily="2" charset="77"/>
                <a:ea typeface="Sassoon Infant Rg" pitchFamily="2" charset="77"/>
                <a:cs typeface="Sassoon Infant Rg" pitchFamily="2" charset="77"/>
              </a:rPr>
              <a:t> century. It covers Mexico and the northern parts of Central America. ‘Mesoamerica’ can also refer to the culture of the people who lived there. The Maya lived in the south east of this area.</a:t>
            </a:r>
            <a:endParaRPr lang="en-GB" altLang="en-US" sz="2400" b="1">
              <a:latin typeface="Sassoon Penpals Joined" panose="02000400000000000000" pitchFamily="2" charset="77"/>
              <a:ea typeface="Sassoon Infant Rg" pitchFamily="2" charset="77"/>
              <a:cs typeface="Sassoon Infant Rg" pitchFamily="2" charset="77"/>
            </a:endParaRPr>
          </a:p>
        </p:txBody>
      </p:sp>
      <p:pic>
        <p:nvPicPr>
          <p:cNvPr id="15363" name="Picture 1">
            <a:extLst>
              <a:ext uri="{FF2B5EF4-FFF2-40B4-BE49-F238E27FC236}">
                <a16:creationId xmlns:a16="http://schemas.microsoft.com/office/drawing/2014/main" id="{EF4B702C-140B-AA43-B01C-E1FE754ECB4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85938" y="2427288"/>
            <a:ext cx="5572125" cy="395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1085</TotalTime>
  <Words>811</Words>
  <Application>Microsoft Macintosh PowerPoint</Application>
  <PresentationFormat>On-screen Show (4:3)</PresentationFormat>
  <Paragraphs>78</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Calibri</vt:lpstr>
      <vt:lpstr>Sassoon Infant Rg</vt:lpstr>
      <vt:lpstr>Sassoon Infant Md</vt:lpstr>
      <vt:lpstr>Arial</vt:lpstr>
      <vt:lpstr>BPreplay</vt:lpstr>
      <vt:lpstr>Sassoon Penpals Joined</vt:lpstr>
      <vt:lpstr>Office Theme</vt:lpstr>
      <vt:lpstr>History</vt:lpstr>
      <vt:lpstr>PowerPoint Presentation</vt:lpstr>
      <vt:lpstr>PowerPoint Presentation</vt:lpstr>
      <vt:lpstr>Introducing the Maya</vt:lpstr>
      <vt:lpstr>Maya People</vt:lpstr>
      <vt:lpstr>The Ancient Maya Place in Time</vt:lpstr>
      <vt:lpstr>Maya Maps</vt:lpstr>
      <vt:lpstr>Central America</vt:lpstr>
      <vt:lpstr>Mesoamerica</vt:lpstr>
      <vt:lpstr>The Location of the Maya</vt:lpstr>
      <vt:lpstr>Maya Cities</vt:lpstr>
      <vt:lpstr>Cities Revealed</vt:lpstr>
      <vt:lpstr>Welcome to the Maya Area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Amy Robinson</cp:lastModifiedBy>
  <cp:revision>84</cp:revision>
  <dcterms:created xsi:type="dcterms:W3CDTF">2014-10-01T16:09:27Z</dcterms:created>
  <dcterms:modified xsi:type="dcterms:W3CDTF">2021-02-04T05:43:10Z</dcterms:modified>
</cp:coreProperties>
</file>