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6" r:id="rId17"/>
    <p:sldId id="307" r:id="rId18"/>
    <p:sldId id="304" r:id="rId19"/>
    <p:sldId id="308" r:id="rId20"/>
    <p:sldId id="301" r:id="rId21"/>
    <p:sldId id="309" r:id="rId22"/>
    <p:sldId id="314" r:id="rId23"/>
    <p:sldId id="312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0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624" y="72"/>
      </p:cViewPr>
      <p:guideLst>
        <p:guide orient="horz" pos="116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69" y="2185308"/>
            <a:ext cx="647451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747" y="5982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8894" y="1288348"/>
            <a:ext cx="3119145" cy="2527524"/>
            <a:chOff x="4671511" y="249049"/>
            <a:chExt cx="3119145" cy="2527524"/>
          </a:xfrm>
        </p:grpSpPr>
        <p:sp>
          <p:nvSpPr>
            <p:cNvPr id="6" name="Oval 5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53124" y="1477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906" y="29369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03232" y="36614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8353" y="36925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2080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0356" y="309706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08056" y="38138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41085" y="38449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0616" y="442967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6841" y="2973428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2477" y="367424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65506" y="3705365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51671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73294" y="59822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776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400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</a:rPr>
                  <a:t>376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blipFill>
                <a:blip r:embed="rId5"/>
                <a:stretch>
                  <a:fillRect l="-3976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1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811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708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7173" y="1865607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01403" y="205470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185" y="351423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511" y="42387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6632" y="42698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0359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733" y="370682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56335" y="43911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2007" y="44222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82485" y="501409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9348" y="3537321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0756" y="425150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3785" y="428262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99950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 r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6963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101 r 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278" y="201948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24122" y="344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39417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865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25531" y="1856186"/>
            <a:ext cx="3119145" cy="2527524"/>
            <a:chOff x="4671511" y="249049"/>
            <a:chExt cx="3119145" cy="2527524"/>
          </a:xfrm>
        </p:grpSpPr>
        <p:sp>
          <p:nvSpPr>
            <p:cNvPr id="51" name="Oval 50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>
              <a:stCxn id="51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819761" y="204528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865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5543" y="35048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800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069869" y="42292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4990" y="42604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08717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91607" y="368297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74693" y="43816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0365" y="44128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51059" y="50268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44603" y="351324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299114" y="424208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32143" y="427320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18308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 r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27168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216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48" grpId="0"/>
      <p:bldP spid="48" grpId="1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213" y="408666"/>
            <a:ext cx="72335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 has £317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He gives each of his 5 grandchildren an equal amount of whole pounds.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much money does Tom have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17" y="195702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461" y="338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743" y="2294823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447830" y="2413069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73509" y="3850614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8254" y="386482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>
          <a:xfrm flipH="1">
            <a:off x="2994078" y="3193558"/>
            <a:ext cx="587663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</p:cNvCxnSpPr>
          <p:nvPr/>
        </p:nvCxnSpPr>
        <p:spPr>
          <a:xfrm>
            <a:off x="4228319" y="3193558"/>
            <a:ext cx="637967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47830" y="4026193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5030" y="3327469"/>
            <a:ext cx="0" cy="689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7739" y="260216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521" y="406169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7847" y="4786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2968" y="48173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0027" y="545602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1484" y="425428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22671" y="49385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8343" y="49697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8821" y="556155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 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0967" y="2450138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10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5495" y="245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7738" y="3004006"/>
            <a:ext cx="152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 × 2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5812" y="3004006"/>
            <a:ext cx="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99641" y="2310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63 r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1553" y="2363622"/>
            <a:ext cx="457259" cy="37635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41808" y="17053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£2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8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10" grpId="0" animBg="1"/>
      <p:bldP spid="15" grpId="0"/>
      <p:bldP spid="16" grpId="0"/>
      <p:bldP spid="16" grpId="1"/>
      <p:bldP spid="18" grpId="0"/>
      <p:bldP spid="19" grpId="0"/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6 - 9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9263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28719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28130" y="927244"/>
            <a:ext cx="2498576" cy="2448272"/>
            <a:chOff x="268171" y="249049"/>
            <a:chExt cx="2498576" cy="2448272"/>
          </a:xfrm>
        </p:grpSpPr>
        <p:sp>
          <p:nvSpPr>
            <p:cNvPr id="6" name="Oval 5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744870" y="114399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3880" y="268945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26041" y="3387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9250" y="336002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5115" y="4030255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7378" y="2693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36694" y="337551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6691" y="341586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75712" y="406824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73805" y="33477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08979" y="163545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 r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18984" y="288307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27 r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20649" y="418374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0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747" y="14618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200" y="2532245"/>
            <a:ext cx="414429" cy="4062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43356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09" y="2424284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735356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097943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812" y="246554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23" y="2691149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609" y="3107360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94" y="3077584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92" y="2071308"/>
            <a:ext cx="414429" cy="4062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4" y="2155043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2136709"/>
            <a:ext cx="414000" cy="403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9" y="2637666"/>
            <a:ext cx="414000" cy="403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1" y="3055858"/>
            <a:ext cx="414000" cy="403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1" y="3037524"/>
            <a:ext cx="414000" cy="4038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25" y="2566877"/>
            <a:ext cx="414000" cy="403803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96822"/>
              </p:ext>
            </p:extLst>
          </p:nvPr>
        </p:nvGraphicFramePr>
        <p:xfrm>
          <a:off x="4051531" y="1644879"/>
          <a:ext cx="4072357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200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5720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5316039" y="1461827"/>
            <a:ext cx="1562100" cy="298356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455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50524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43073 0.0175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8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243 0.01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3906 0.0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26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32066 0.065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7101 0.0965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1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562 0.0993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43576 -0.02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-108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42587 0.024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85" y="120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46667 0.02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58455 0.067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19" y="338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8125 0.03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189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658 0.077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5173 0.1400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87" y="699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1927 0.0858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5" y="428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42239 0.0840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 animBg="1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8368"/>
              </p:ext>
            </p:extLst>
          </p:nvPr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51237"/>
              </p:ext>
            </p:extLst>
          </p:nvPr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3576 0.053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26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6670"/>
              </p:ext>
            </p:extLst>
          </p:nvPr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06475"/>
              </p:ext>
            </p:extLst>
          </p:nvPr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6.6|6.6|7.5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9.9|2|2.1|8.4|1.9|2.1|2.9|4|1.9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6|3.3|0.7|4.5|3.4|13.4|1.8|1.7|2.1|10|1.2|5.9|7.5|2.6|2.5|2|4.9|1.5|1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6.8|8|1|4.9|7.3|1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3|5.2|1.2|5.7|5|1.3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0.4|2.5|3.5|7.4|5.2|3.4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1.7|2.9|1.6|4.4|5.3|5.1|3.8|0.9|6.6|5.4|2.6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7|3.1|6.8|2.6|5.4|2.4|4.1|2.9|4|5.9|2.1|1.1|5.8|2|1.9|2.5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3.6|8.7|8.5|6.3|1.3|3.3|1.1|1.4|13|4.5|0.8|5.7|11.9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6DD1480B51084D9DC0CC92EC74DEBC" ma:contentTypeVersion="10" ma:contentTypeDescription="Create a new document." ma:contentTypeScope="" ma:versionID="1951ae687d8c0ef75e880bb2de00d484">
  <xsd:schema xmlns:xsd="http://www.w3.org/2001/XMLSchema" xmlns:xs="http://www.w3.org/2001/XMLSchema" xmlns:p="http://schemas.microsoft.com/office/2006/metadata/properties" xmlns:ns3="affb11da-d01f-4688-927b-c6d1b2d98fa9" targetNamespace="http://schemas.microsoft.com/office/2006/metadata/properties" ma:root="true" ma:fieldsID="30f7f28a52c73f60b48c80a7bebd7f60" ns3:_="">
    <xsd:import namespace="affb11da-d01f-4688-927b-c6d1b2d98f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b11da-d01f-4688-927b-c6d1b2d98f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ffb11da-d01f-4688-927b-c6d1b2d98fa9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948771-5B00-4354-9058-7B3FD034C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b11da-d01f-4688-927b-c6d1b2d98f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8688</TotalTime>
  <Words>367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1 - 5 on the worksheet</vt:lpstr>
      <vt:lpstr>PowerPoint Presentation</vt:lpstr>
      <vt:lpstr>PowerPoint Presentation</vt:lpstr>
      <vt:lpstr>PowerPoint Presentation</vt:lpstr>
      <vt:lpstr>Have a go at questions  6 - 9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Laura Ombler</cp:lastModifiedBy>
  <cp:revision>246</cp:revision>
  <dcterms:created xsi:type="dcterms:W3CDTF">2019-07-05T11:02:13Z</dcterms:created>
  <dcterms:modified xsi:type="dcterms:W3CDTF">2021-01-19T08:32:03Z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0x010100626DD1480B51084D9DC0CC92EC74DEBC</vt:lpwstr>
  </property>
</Properties>
</file>