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23" r:id="rId13"/>
    <p:sldId id="298" r:id="rId14"/>
    <p:sldId id="299" r:id="rId15"/>
    <p:sldId id="300" r:id="rId16"/>
    <p:sldId id="306" r:id="rId17"/>
    <p:sldId id="324" r:id="rId18"/>
    <p:sldId id="325" r:id="rId19"/>
    <p:sldId id="326" r:id="rId20"/>
    <p:sldId id="301" r:id="rId21"/>
    <p:sldId id="322" r:id="rId22"/>
    <p:sldId id="320" r:id="rId23"/>
    <p:sldId id="321" r:id="rId24"/>
    <p:sldId id="31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527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B2DB7932-A6C6-4B9F-A378-361E6E9EE6B3}"/>
    <pc:docChg chg="custSel modSld">
      <pc:chgData name="James Clegg" userId="c6df1435-7a36-4b38-be4d-16e68e91152f" providerId="ADAL" clId="{B2DB7932-A6C6-4B9F-A378-361E6E9EE6B3}" dt="2021-01-15T13:46:09.601" v="12"/>
      <pc:docMkLst>
        <pc:docMk/>
      </pc:docMkLst>
      <pc:sldChg chg="modTransition">
        <pc:chgData name="James Clegg" userId="c6df1435-7a36-4b38-be4d-16e68e91152f" providerId="ADAL" clId="{B2DB7932-A6C6-4B9F-A378-361E6E9EE6B3}" dt="2021-01-15T13:46:09.601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B2DB7932-A6C6-4B9F-A378-361E6E9EE6B3}" dt="2021-01-15T13:46:09.601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4128357408" sldId="298"/>
        </pc:sldMkLst>
        <pc:picChg chg="del">
          <ac:chgData name="James Clegg" userId="c6df1435-7a36-4b38-be4d-16e68e91152f" providerId="ADAL" clId="{B2DB7932-A6C6-4B9F-A378-361E6E9EE6B3}" dt="2021-01-15T13:45:32.187" v="1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B2DB7932-A6C6-4B9F-A378-361E6E9EE6B3}" dt="2021-01-15T13:46:09.601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3939627984" sldId="300"/>
        </pc:sldMkLst>
        <pc:picChg chg="del">
          <ac:chgData name="James Clegg" userId="c6df1435-7a36-4b38-be4d-16e68e91152f" providerId="ADAL" clId="{B2DB7932-A6C6-4B9F-A378-361E6E9EE6B3}" dt="2021-01-15T13:45:35.170" v="2" actId="478"/>
          <ac:picMkLst>
            <pc:docMk/>
            <pc:sldMk cId="3939627984" sldId="30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3782242679" sldId="301"/>
        </pc:sldMkLst>
        <pc:picChg chg="del">
          <ac:chgData name="James Clegg" userId="c6df1435-7a36-4b38-be4d-16e68e91152f" providerId="ADAL" clId="{B2DB7932-A6C6-4B9F-A378-361E6E9EE6B3}" dt="2021-01-15T13:45:49.223" v="7" actId="478"/>
          <ac:picMkLst>
            <pc:docMk/>
            <pc:sldMk cId="3782242679" sldId="301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2967051476" sldId="306"/>
        </pc:sldMkLst>
        <pc:picChg chg="del">
          <ac:chgData name="James Clegg" userId="c6df1435-7a36-4b38-be4d-16e68e91152f" providerId="ADAL" clId="{B2DB7932-A6C6-4B9F-A378-361E6E9EE6B3}" dt="2021-01-15T13:45:37.970" v="3" actId="478"/>
          <ac:picMkLst>
            <pc:docMk/>
            <pc:sldMk cId="2967051476" sldId="306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1523482686" sldId="317"/>
        </pc:sldMkLst>
        <pc:picChg chg="del">
          <ac:chgData name="James Clegg" userId="c6df1435-7a36-4b38-be4d-16e68e91152f" providerId="ADAL" clId="{B2DB7932-A6C6-4B9F-A378-361E6E9EE6B3}" dt="2021-01-15T13:46:01.419" v="11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3224874651" sldId="320"/>
        </pc:sldMkLst>
        <pc:picChg chg="del">
          <ac:chgData name="James Clegg" userId="c6df1435-7a36-4b38-be4d-16e68e91152f" providerId="ADAL" clId="{B2DB7932-A6C6-4B9F-A378-361E6E9EE6B3}" dt="2021-01-15T13:45:55.051" v="9" actId="478"/>
          <ac:picMkLst>
            <pc:docMk/>
            <pc:sldMk cId="3224874651" sldId="32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1628425495" sldId="321"/>
        </pc:sldMkLst>
        <pc:picChg chg="del">
          <ac:chgData name="James Clegg" userId="c6df1435-7a36-4b38-be4d-16e68e91152f" providerId="ADAL" clId="{B2DB7932-A6C6-4B9F-A378-361E6E9EE6B3}" dt="2021-01-15T13:45:57.981" v="10" actId="478"/>
          <ac:picMkLst>
            <pc:docMk/>
            <pc:sldMk cId="1628425495" sldId="321"/>
            <ac:picMk id="5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1995841609" sldId="322"/>
        </pc:sldMkLst>
        <pc:picChg chg="del">
          <ac:chgData name="James Clegg" userId="c6df1435-7a36-4b38-be4d-16e68e91152f" providerId="ADAL" clId="{B2DB7932-A6C6-4B9F-A378-361E6E9EE6B3}" dt="2021-01-15T13:45:52.451" v="8" actId="478"/>
          <ac:picMkLst>
            <pc:docMk/>
            <pc:sldMk cId="1995841609" sldId="322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1413541533" sldId="323"/>
        </pc:sldMkLst>
        <pc:picChg chg="del">
          <ac:chgData name="James Clegg" userId="c6df1435-7a36-4b38-be4d-16e68e91152f" providerId="ADAL" clId="{B2DB7932-A6C6-4B9F-A378-361E6E9EE6B3}" dt="2021-01-15T13:45:29.452" v="0" actId="478"/>
          <ac:picMkLst>
            <pc:docMk/>
            <pc:sldMk cId="1413541533" sldId="32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553017047" sldId="324"/>
        </pc:sldMkLst>
        <pc:picChg chg="del">
          <ac:chgData name="James Clegg" userId="c6df1435-7a36-4b38-be4d-16e68e91152f" providerId="ADAL" clId="{B2DB7932-A6C6-4B9F-A378-361E6E9EE6B3}" dt="2021-01-15T13:45:40.816" v="4" actId="478"/>
          <ac:picMkLst>
            <pc:docMk/>
            <pc:sldMk cId="553017047" sldId="324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3716106481" sldId="325"/>
        </pc:sldMkLst>
        <pc:picChg chg="del">
          <ac:chgData name="James Clegg" userId="c6df1435-7a36-4b38-be4d-16e68e91152f" providerId="ADAL" clId="{B2DB7932-A6C6-4B9F-A378-361E6E9EE6B3}" dt="2021-01-15T13:45:43.606" v="5" actId="478"/>
          <ac:picMkLst>
            <pc:docMk/>
            <pc:sldMk cId="3716106481" sldId="325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2DB7932-A6C6-4B9F-A378-361E6E9EE6B3}" dt="2021-01-15T13:46:09.601" v="12"/>
        <pc:sldMkLst>
          <pc:docMk/>
          <pc:sldMk cId="1303646712" sldId="326"/>
        </pc:sldMkLst>
        <pc:picChg chg="del">
          <ac:chgData name="James Clegg" userId="c6df1435-7a36-4b38-be4d-16e68e91152f" providerId="ADAL" clId="{B2DB7932-A6C6-4B9F-A378-361E6E9EE6B3}" dt="2021-01-15T13:45:46.468" v="6" actId="478"/>
          <ac:picMkLst>
            <pc:docMk/>
            <pc:sldMk cId="1303646712" sldId="326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BFB5B8-27FC-47F5-BEE7-05E678AFE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17716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98298" y="3003435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75664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74790" y="5555827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64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27807" y="732798"/>
            <a:ext cx="6539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Change the shape to make it a square with an area of 9 squares.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468472-15F4-48F9-80C6-7BAD4ACD7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60251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801953-0D42-4CC4-AD7E-7048E40ED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11690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799198-E569-41EB-AA29-C6A12EDE0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98024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28437361-4360-465C-8875-9E99A6F1852C}"/>
              </a:ext>
            </a:extLst>
          </p:cNvPr>
          <p:cNvSpPr/>
          <p:nvPr/>
        </p:nvSpPr>
        <p:spPr>
          <a:xfrm>
            <a:off x="3497579" y="3970020"/>
            <a:ext cx="684000" cy="684000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C88B61-94E2-4F1D-B605-E9005FDC7F4A}"/>
              </a:ext>
            </a:extLst>
          </p:cNvPr>
          <p:cNvCxnSpPr/>
          <p:nvPr/>
        </p:nvCxnSpPr>
        <p:spPr>
          <a:xfrm>
            <a:off x="3154680" y="3093720"/>
            <a:ext cx="876300" cy="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F2FE704-2518-4D1B-A507-0A6A68CDAF5E}"/>
              </a:ext>
            </a:extLst>
          </p:cNvPr>
          <p:cNvCxnSpPr>
            <a:cxnSpLocks/>
          </p:cNvCxnSpPr>
          <p:nvPr/>
        </p:nvCxnSpPr>
        <p:spPr>
          <a:xfrm>
            <a:off x="3013710" y="3176634"/>
            <a:ext cx="0" cy="1364886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2C65358-A3FD-488A-97C7-E8A89F4050C1}"/>
              </a:ext>
            </a:extLst>
          </p:cNvPr>
          <p:cNvCxnSpPr>
            <a:cxnSpLocks/>
          </p:cNvCxnSpPr>
          <p:nvPr/>
        </p:nvCxnSpPr>
        <p:spPr>
          <a:xfrm>
            <a:off x="3154680" y="3093720"/>
            <a:ext cx="1342799" cy="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714" y="566532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1558" y="580801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58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2" grpId="1" animBg="1"/>
      <p:bldP spid="13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5 - 8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24874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60262" y="687078"/>
            <a:ext cx="7407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How many different rectilinear shapes can be made using </a:t>
            </a:r>
            <a:r>
              <a:rPr lang="en-GB" sz="2800" dirty="0">
                <a:solidFill>
                  <a:prstClr val="black"/>
                </a:solidFill>
              </a:rPr>
              <a:t>seven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squares?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877156-9522-4C0A-A020-1D31EEAFB9A4}"/>
              </a:ext>
            </a:extLst>
          </p:cNvPr>
          <p:cNvSpPr/>
          <p:nvPr/>
        </p:nvSpPr>
        <p:spPr>
          <a:xfrm>
            <a:off x="1961321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8580F6-4E3D-4B32-AD9A-2D30B8841119}"/>
              </a:ext>
            </a:extLst>
          </p:cNvPr>
          <p:cNvSpPr/>
          <p:nvPr/>
        </p:nvSpPr>
        <p:spPr>
          <a:xfrm>
            <a:off x="2763022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1036F0-0CC5-4935-A8BB-D350200A0C20}"/>
              </a:ext>
            </a:extLst>
          </p:cNvPr>
          <p:cNvSpPr/>
          <p:nvPr/>
        </p:nvSpPr>
        <p:spPr>
          <a:xfrm>
            <a:off x="3564723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3496F-F33D-41B1-A736-ACA6016226C1}"/>
              </a:ext>
            </a:extLst>
          </p:cNvPr>
          <p:cNvSpPr/>
          <p:nvPr/>
        </p:nvSpPr>
        <p:spPr>
          <a:xfrm>
            <a:off x="4366424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D8ED53-B1D1-4C97-AA9A-EAA941569175}"/>
              </a:ext>
            </a:extLst>
          </p:cNvPr>
          <p:cNvSpPr/>
          <p:nvPr/>
        </p:nvSpPr>
        <p:spPr>
          <a:xfrm>
            <a:off x="5168125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9D8803-600E-42FD-A852-CA43CBF30739}"/>
              </a:ext>
            </a:extLst>
          </p:cNvPr>
          <p:cNvSpPr/>
          <p:nvPr/>
        </p:nvSpPr>
        <p:spPr>
          <a:xfrm>
            <a:off x="1234440" y="2836791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5E4A9D-7D29-4BCF-9330-34D96FD80562}"/>
              </a:ext>
            </a:extLst>
          </p:cNvPr>
          <p:cNvSpPr/>
          <p:nvPr/>
        </p:nvSpPr>
        <p:spPr>
          <a:xfrm>
            <a:off x="1690977" y="283678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0E9688-C5A5-4B1A-B825-9352E87B296B}"/>
              </a:ext>
            </a:extLst>
          </p:cNvPr>
          <p:cNvSpPr/>
          <p:nvPr/>
        </p:nvSpPr>
        <p:spPr>
          <a:xfrm>
            <a:off x="2147514" y="283678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22EA95-4A1D-4113-8741-E01C2E032602}"/>
              </a:ext>
            </a:extLst>
          </p:cNvPr>
          <p:cNvSpPr/>
          <p:nvPr/>
        </p:nvSpPr>
        <p:spPr>
          <a:xfrm>
            <a:off x="3060588" y="283678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D66389-00A1-4FFC-8EAD-EADE16265464}"/>
              </a:ext>
            </a:extLst>
          </p:cNvPr>
          <p:cNvSpPr/>
          <p:nvPr/>
        </p:nvSpPr>
        <p:spPr>
          <a:xfrm>
            <a:off x="777903" y="329332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9EE04-5FA8-4051-ACD2-051AF28F839E}"/>
              </a:ext>
            </a:extLst>
          </p:cNvPr>
          <p:cNvSpPr/>
          <p:nvPr/>
        </p:nvSpPr>
        <p:spPr>
          <a:xfrm>
            <a:off x="777903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3BA851-E750-4317-8BB8-170CAFCB6F16}"/>
              </a:ext>
            </a:extLst>
          </p:cNvPr>
          <p:cNvSpPr/>
          <p:nvPr/>
        </p:nvSpPr>
        <p:spPr>
          <a:xfrm>
            <a:off x="1234440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67BC3A-F43C-43FD-84A1-77959F2740A5}"/>
              </a:ext>
            </a:extLst>
          </p:cNvPr>
          <p:cNvSpPr/>
          <p:nvPr/>
        </p:nvSpPr>
        <p:spPr>
          <a:xfrm>
            <a:off x="1690977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B2BBA4-812C-4839-B9B6-E227CD9EA79A}"/>
              </a:ext>
            </a:extLst>
          </p:cNvPr>
          <p:cNvSpPr/>
          <p:nvPr/>
        </p:nvSpPr>
        <p:spPr>
          <a:xfrm>
            <a:off x="2147514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CE1093-D0B6-4C2F-8AC3-97C6E541AD2C}"/>
              </a:ext>
            </a:extLst>
          </p:cNvPr>
          <p:cNvSpPr/>
          <p:nvPr/>
        </p:nvSpPr>
        <p:spPr>
          <a:xfrm>
            <a:off x="1234439" y="433205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5EBA91-4160-4B45-BBA6-C69F685BEA65}"/>
              </a:ext>
            </a:extLst>
          </p:cNvPr>
          <p:cNvSpPr/>
          <p:nvPr/>
        </p:nvSpPr>
        <p:spPr>
          <a:xfrm>
            <a:off x="5969826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CD847B-C1F8-427A-BE90-25D73F35D828}"/>
              </a:ext>
            </a:extLst>
          </p:cNvPr>
          <p:cNvSpPr/>
          <p:nvPr/>
        </p:nvSpPr>
        <p:spPr>
          <a:xfrm>
            <a:off x="6771528" y="179931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5233EF-AF2C-4661-9884-3A969A1A3B26}"/>
              </a:ext>
            </a:extLst>
          </p:cNvPr>
          <p:cNvSpPr/>
          <p:nvPr/>
        </p:nvSpPr>
        <p:spPr>
          <a:xfrm>
            <a:off x="777903" y="283679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61D08B-F069-4D0A-A320-E6EDF54EC1E4}"/>
              </a:ext>
            </a:extLst>
          </p:cNvPr>
          <p:cNvSpPr/>
          <p:nvPr/>
        </p:nvSpPr>
        <p:spPr>
          <a:xfrm>
            <a:off x="2604051" y="2836785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FDD14F-68BD-4A4E-B56F-4FE2E9F632D8}"/>
              </a:ext>
            </a:extLst>
          </p:cNvPr>
          <p:cNvSpPr/>
          <p:nvPr/>
        </p:nvSpPr>
        <p:spPr>
          <a:xfrm>
            <a:off x="2604051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A7940A-28C3-498C-83E8-3076DF4DFB51}"/>
              </a:ext>
            </a:extLst>
          </p:cNvPr>
          <p:cNvSpPr/>
          <p:nvPr/>
        </p:nvSpPr>
        <p:spPr>
          <a:xfrm>
            <a:off x="3060588" y="387425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E76993D-D3BD-4D01-9C4B-019CB8F7DC3B}"/>
              </a:ext>
            </a:extLst>
          </p:cNvPr>
          <p:cNvSpPr/>
          <p:nvPr/>
        </p:nvSpPr>
        <p:spPr>
          <a:xfrm>
            <a:off x="777902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D0289E-253C-4B4E-9020-FCC2987184CC}"/>
              </a:ext>
            </a:extLst>
          </p:cNvPr>
          <p:cNvSpPr/>
          <p:nvPr/>
        </p:nvSpPr>
        <p:spPr>
          <a:xfrm>
            <a:off x="1234439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7ACBA6-A548-40A5-9E74-98E2130EEF74}"/>
              </a:ext>
            </a:extLst>
          </p:cNvPr>
          <p:cNvSpPr/>
          <p:nvPr/>
        </p:nvSpPr>
        <p:spPr>
          <a:xfrm>
            <a:off x="1690976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6B03E9-966D-4B80-BF8C-E0884A0BEF49}"/>
              </a:ext>
            </a:extLst>
          </p:cNvPr>
          <p:cNvSpPr/>
          <p:nvPr/>
        </p:nvSpPr>
        <p:spPr>
          <a:xfrm>
            <a:off x="2147513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83AF99-2452-4883-A3C8-591EF476374B}"/>
              </a:ext>
            </a:extLst>
          </p:cNvPr>
          <p:cNvSpPr/>
          <p:nvPr/>
        </p:nvSpPr>
        <p:spPr>
          <a:xfrm>
            <a:off x="1690975" y="5367473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BAA4A8-A126-4C61-A75D-923FF742EC1F}"/>
              </a:ext>
            </a:extLst>
          </p:cNvPr>
          <p:cNvSpPr/>
          <p:nvPr/>
        </p:nvSpPr>
        <p:spPr>
          <a:xfrm>
            <a:off x="2604050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47BF12-28D9-49B7-B723-EED4BAA85B1D}"/>
              </a:ext>
            </a:extLst>
          </p:cNvPr>
          <p:cNvSpPr/>
          <p:nvPr/>
        </p:nvSpPr>
        <p:spPr>
          <a:xfrm>
            <a:off x="3060587" y="490966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00E018-9BF2-446E-9309-89BA7C9C2A43}"/>
              </a:ext>
            </a:extLst>
          </p:cNvPr>
          <p:cNvSpPr/>
          <p:nvPr/>
        </p:nvSpPr>
        <p:spPr>
          <a:xfrm>
            <a:off x="4967514" y="283680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60329A-FCB0-4B11-A86C-E3C40A5D1687}"/>
              </a:ext>
            </a:extLst>
          </p:cNvPr>
          <p:cNvSpPr/>
          <p:nvPr/>
        </p:nvSpPr>
        <p:spPr>
          <a:xfrm>
            <a:off x="5424051" y="283679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EED1E5-22D6-4A8F-A74E-460D670F15D0}"/>
              </a:ext>
            </a:extLst>
          </p:cNvPr>
          <p:cNvSpPr/>
          <p:nvPr/>
        </p:nvSpPr>
        <p:spPr>
          <a:xfrm>
            <a:off x="5880588" y="2836796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3AAA7B8-A981-4E68-8A17-8C3351714C82}"/>
              </a:ext>
            </a:extLst>
          </p:cNvPr>
          <p:cNvSpPr/>
          <p:nvPr/>
        </p:nvSpPr>
        <p:spPr>
          <a:xfrm>
            <a:off x="6793662" y="2836792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D4EA378-51BB-485F-B992-0909719FD0D2}"/>
              </a:ext>
            </a:extLst>
          </p:cNvPr>
          <p:cNvSpPr/>
          <p:nvPr/>
        </p:nvSpPr>
        <p:spPr>
          <a:xfrm>
            <a:off x="4510977" y="329333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D4AD3B3-60AC-42A5-BFB5-25DECC390A66}"/>
              </a:ext>
            </a:extLst>
          </p:cNvPr>
          <p:cNvSpPr/>
          <p:nvPr/>
        </p:nvSpPr>
        <p:spPr>
          <a:xfrm>
            <a:off x="4510977" y="283679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72CBBF-290D-4024-A434-40F1BA882D44}"/>
              </a:ext>
            </a:extLst>
          </p:cNvPr>
          <p:cNvSpPr/>
          <p:nvPr/>
        </p:nvSpPr>
        <p:spPr>
          <a:xfrm>
            <a:off x="6337125" y="2836794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A2FDBC-442A-4F48-8C64-3ACAF0A60A33}"/>
              </a:ext>
            </a:extLst>
          </p:cNvPr>
          <p:cNvSpPr/>
          <p:nvPr/>
        </p:nvSpPr>
        <p:spPr>
          <a:xfrm>
            <a:off x="4544332" y="3871451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5D84A-9AB4-43F0-ACCD-B3E532F5FE80}"/>
              </a:ext>
            </a:extLst>
          </p:cNvPr>
          <p:cNvSpPr/>
          <p:nvPr/>
        </p:nvSpPr>
        <p:spPr>
          <a:xfrm>
            <a:off x="5000869" y="387144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A1D75E-2357-4E87-9F2F-5C5A0553F74E}"/>
              </a:ext>
            </a:extLst>
          </p:cNvPr>
          <p:cNvSpPr/>
          <p:nvPr/>
        </p:nvSpPr>
        <p:spPr>
          <a:xfrm>
            <a:off x="5457406" y="3871447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8865A7-C3E8-4CE9-870F-DD46250BACFC}"/>
              </a:ext>
            </a:extLst>
          </p:cNvPr>
          <p:cNvSpPr/>
          <p:nvPr/>
        </p:nvSpPr>
        <p:spPr>
          <a:xfrm>
            <a:off x="4544331" y="432798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077FB79-A39D-42D5-8780-60E649BF8FE4}"/>
              </a:ext>
            </a:extLst>
          </p:cNvPr>
          <p:cNvSpPr/>
          <p:nvPr/>
        </p:nvSpPr>
        <p:spPr>
          <a:xfrm>
            <a:off x="4087795" y="432798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A165CC-AC69-4193-B890-C222F37772BE}"/>
              </a:ext>
            </a:extLst>
          </p:cNvPr>
          <p:cNvSpPr/>
          <p:nvPr/>
        </p:nvSpPr>
        <p:spPr>
          <a:xfrm>
            <a:off x="4087795" y="387145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491DF8-27BA-4BC0-92DB-18D3F314392A}"/>
              </a:ext>
            </a:extLst>
          </p:cNvPr>
          <p:cNvSpPr/>
          <p:nvPr/>
        </p:nvSpPr>
        <p:spPr>
          <a:xfrm>
            <a:off x="5000868" y="432797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140120-0D10-456A-9FFF-ECF9B0CDC2F6}"/>
              </a:ext>
            </a:extLst>
          </p:cNvPr>
          <p:cNvSpPr/>
          <p:nvPr/>
        </p:nvSpPr>
        <p:spPr>
          <a:xfrm>
            <a:off x="6941152" y="3871461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37C85C3-6E61-45D4-9E32-CAA88259ADDE}"/>
              </a:ext>
            </a:extLst>
          </p:cNvPr>
          <p:cNvSpPr/>
          <p:nvPr/>
        </p:nvSpPr>
        <p:spPr>
          <a:xfrm>
            <a:off x="7397689" y="3871459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CBAF9C-DB41-46CB-BF34-FA4711AFF517}"/>
              </a:ext>
            </a:extLst>
          </p:cNvPr>
          <p:cNvSpPr/>
          <p:nvPr/>
        </p:nvSpPr>
        <p:spPr>
          <a:xfrm>
            <a:off x="6484615" y="4784535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1F762A-576C-426C-936C-C87B34CDAF25}"/>
              </a:ext>
            </a:extLst>
          </p:cNvPr>
          <p:cNvSpPr/>
          <p:nvPr/>
        </p:nvSpPr>
        <p:spPr>
          <a:xfrm>
            <a:off x="6941151" y="432799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107DFB-F918-4E51-AACB-0B1DB5A841A1}"/>
              </a:ext>
            </a:extLst>
          </p:cNvPr>
          <p:cNvSpPr/>
          <p:nvPr/>
        </p:nvSpPr>
        <p:spPr>
          <a:xfrm>
            <a:off x="6484615" y="432799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B5BBCC2-560A-4CD5-BD1D-33FDEB6D0ACF}"/>
              </a:ext>
            </a:extLst>
          </p:cNvPr>
          <p:cNvSpPr/>
          <p:nvPr/>
        </p:nvSpPr>
        <p:spPr>
          <a:xfrm>
            <a:off x="6484615" y="3871460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8BF07FC-E4C5-4275-A6EB-A120B726A517}"/>
              </a:ext>
            </a:extLst>
          </p:cNvPr>
          <p:cNvSpPr/>
          <p:nvPr/>
        </p:nvSpPr>
        <p:spPr>
          <a:xfrm>
            <a:off x="7397688" y="4327988"/>
            <a:ext cx="456537" cy="45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42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0375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7552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11267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03663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07361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11094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24965 -0.000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8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65 -0.00093 L 0.24896 -0.1344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96 -0.13449 L 5.55556E-7 -0.133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14982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2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4982 -0.00023 L 0.15017 -0.1347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73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15017 -0.13472 L 0.00034 -0.1347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05 -0.0004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23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4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5 -0.00046 L 0.05017 -0.1333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3" presetClass="path" presetSubtype="0" accel="50000" decel="5000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5017 -0.13333 L 0.00017 -0.133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19965 0.06667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4" grpId="3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0" grpId="2" animBg="1"/>
      <p:bldP spid="30" grpId="3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9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	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		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	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area of this shape?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What shapes are these? What are their areas?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blipFill>
                <a:blip r:embed="rId4"/>
                <a:stretch>
                  <a:fillRect l="-1707" t="-19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64BB70-BB52-4AAB-815B-DE42BF58A94E}"/>
              </a:ext>
            </a:extLst>
          </p:cNvPr>
          <p:cNvGraphicFramePr>
            <a:graphicFrameLocks noGrp="1"/>
          </p:cNvGraphicFramePr>
          <p:nvPr/>
        </p:nvGraphicFramePr>
        <p:xfrm>
          <a:off x="6119446" y="1736969"/>
          <a:ext cx="18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53016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6C9D27-742D-4A83-AED9-C3D702B2D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40015"/>
              </p:ext>
            </p:extLst>
          </p:nvPr>
        </p:nvGraphicFramePr>
        <p:xfrm>
          <a:off x="2181231" y="4046415"/>
          <a:ext cx="108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8427A2E-838A-480C-8008-096A86640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781541"/>
              </p:ext>
            </p:extLst>
          </p:nvPr>
        </p:nvGraphicFramePr>
        <p:xfrm>
          <a:off x="4272818" y="4219162"/>
          <a:ext cx="216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407506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3299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159984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	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		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+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=</a:t>
                </a: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	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area of this shape?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	What shapes are these? What are their areas?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970318"/>
              </a:xfrm>
              <a:prstGeom prst="rect">
                <a:avLst/>
              </a:prstGeom>
              <a:blipFill>
                <a:blip r:embed="rId5"/>
                <a:stretch>
                  <a:fillRect l="-1707" t="-19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64BB70-BB52-4AAB-815B-DE42BF58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23717"/>
              </p:ext>
            </p:extLst>
          </p:nvPr>
        </p:nvGraphicFramePr>
        <p:xfrm>
          <a:off x="6119446" y="1736969"/>
          <a:ext cx="180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291571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5770825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530161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7D5CE810-6AC7-44D5-BF9D-92529431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84861"/>
              </p:ext>
            </p:extLst>
          </p:nvPr>
        </p:nvGraphicFramePr>
        <p:xfrm>
          <a:off x="2181231" y="4046415"/>
          <a:ext cx="108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46926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89C61D08-22C4-4C35-9085-A3375092C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815613"/>
              </p:ext>
            </p:extLst>
          </p:nvPr>
        </p:nvGraphicFramePr>
        <p:xfrm>
          <a:off x="4272818" y="4219162"/>
          <a:ext cx="2160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4971615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600283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6905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407506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3299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159984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31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492549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9CCEB0DD-3949-4DE0-BFD8-0EE32E9006E9}"/>
              </a:ext>
            </a:extLst>
          </p:cNvPr>
          <p:cNvSpPr/>
          <p:nvPr/>
        </p:nvSpPr>
        <p:spPr>
          <a:xfrm>
            <a:off x="3614336" y="33477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D50ABE8-0B15-495C-AD11-BCC9CF72B5F7}"/>
              </a:ext>
            </a:extLst>
          </p:cNvPr>
          <p:cNvSpPr/>
          <p:nvPr/>
        </p:nvSpPr>
        <p:spPr>
          <a:xfrm>
            <a:off x="7496874" y="33477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41DA32-41CF-4D0A-87EA-28BD9A09E089}"/>
              </a:ext>
            </a:extLst>
          </p:cNvPr>
          <p:cNvSpPr/>
          <p:nvPr/>
        </p:nvSpPr>
        <p:spPr>
          <a:xfrm>
            <a:off x="5655353" y="76952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270271-A6A6-4BF8-AFA9-AD9F8E6A33E4}"/>
              </a:ext>
            </a:extLst>
          </p:cNvPr>
          <p:cNvSpPr/>
          <p:nvPr/>
        </p:nvSpPr>
        <p:spPr>
          <a:xfrm>
            <a:off x="2888043" y="2124593"/>
            <a:ext cx="17620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 squares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195B86-CE9B-40FF-8F25-65E6E5A7E856}"/>
              </a:ext>
            </a:extLst>
          </p:cNvPr>
          <p:cNvSpPr/>
          <p:nvPr/>
        </p:nvSpPr>
        <p:spPr>
          <a:xfrm>
            <a:off x="2388347" y="769541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510B7C-8711-483F-A4C7-7312CB8E8B13}"/>
              </a:ext>
            </a:extLst>
          </p:cNvPr>
          <p:cNvSpPr/>
          <p:nvPr/>
        </p:nvSpPr>
        <p:spPr>
          <a:xfrm>
            <a:off x="2124996" y="5122681"/>
            <a:ext cx="117378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square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7D11319-4F89-40FD-B387-83004A155F21}"/>
              </a:ext>
            </a:extLst>
          </p:cNvPr>
          <p:cNvSpPr/>
          <p:nvPr/>
        </p:nvSpPr>
        <p:spPr>
          <a:xfrm>
            <a:off x="1922216" y="5528983"/>
            <a:ext cx="157934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9 squares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BADC9D-693F-4FC7-BA5F-36DFD494703A}"/>
              </a:ext>
            </a:extLst>
          </p:cNvPr>
          <p:cNvSpPr/>
          <p:nvPr/>
        </p:nvSpPr>
        <p:spPr>
          <a:xfrm>
            <a:off x="6131278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2E7048-2961-4039-835D-450F13785FD7}"/>
              </a:ext>
            </a:extLst>
          </p:cNvPr>
          <p:cNvSpPr/>
          <p:nvPr/>
        </p:nvSpPr>
        <p:spPr>
          <a:xfrm>
            <a:off x="6479106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392C776-2F60-472D-84FD-96ED8AD7A690}"/>
              </a:ext>
            </a:extLst>
          </p:cNvPr>
          <p:cNvSpPr/>
          <p:nvPr/>
        </p:nvSpPr>
        <p:spPr>
          <a:xfrm>
            <a:off x="6842758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F2760C-9ACD-44E0-AA2F-AAC31BEAC612}"/>
              </a:ext>
            </a:extLst>
          </p:cNvPr>
          <p:cNvSpPr/>
          <p:nvPr/>
        </p:nvSpPr>
        <p:spPr>
          <a:xfrm>
            <a:off x="7210166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920F90-3678-4FC9-B148-39ACAB517D2E}"/>
              </a:ext>
            </a:extLst>
          </p:cNvPr>
          <p:cNvSpPr/>
          <p:nvPr/>
        </p:nvSpPr>
        <p:spPr>
          <a:xfrm>
            <a:off x="7563870" y="1671950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05CF7E0-7CC5-47E6-93BA-6C1FD51B0F5B}"/>
              </a:ext>
            </a:extLst>
          </p:cNvPr>
          <p:cNvSpPr/>
          <p:nvPr/>
        </p:nvSpPr>
        <p:spPr>
          <a:xfrm>
            <a:off x="6144982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C6D8864-0FB6-4154-BD49-40C0E9568C7E}"/>
              </a:ext>
            </a:extLst>
          </p:cNvPr>
          <p:cNvSpPr/>
          <p:nvPr/>
        </p:nvSpPr>
        <p:spPr>
          <a:xfrm>
            <a:off x="6492810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516CAFC-45EE-4232-902B-1E5B32416F8C}"/>
              </a:ext>
            </a:extLst>
          </p:cNvPr>
          <p:cNvSpPr/>
          <p:nvPr/>
        </p:nvSpPr>
        <p:spPr>
          <a:xfrm>
            <a:off x="6856462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98313F-1EE1-460B-8616-FF8E1A8C50FB}"/>
              </a:ext>
            </a:extLst>
          </p:cNvPr>
          <p:cNvSpPr/>
          <p:nvPr/>
        </p:nvSpPr>
        <p:spPr>
          <a:xfrm>
            <a:off x="7223870" y="2037836"/>
            <a:ext cx="3674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1BB7CE7-5B4B-40F1-8BAD-843E1FAD0DB8}"/>
              </a:ext>
            </a:extLst>
          </p:cNvPr>
          <p:cNvSpPr/>
          <p:nvPr/>
        </p:nvSpPr>
        <p:spPr>
          <a:xfrm>
            <a:off x="7486272" y="2037836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592FDC-E5A0-47D5-B815-B45869C958C5}"/>
              </a:ext>
            </a:extLst>
          </p:cNvPr>
          <p:cNvSpPr/>
          <p:nvPr/>
        </p:nvSpPr>
        <p:spPr>
          <a:xfrm>
            <a:off x="6059036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336E90-36D3-484F-B069-5085AF1D41DF}"/>
              </a:ext>
            </a:extLst>
          </p:cNvPr>
          <p:cNvSpPr/>
          <p:nvPr/>
        </p:nvSpPr>
        <p:spPr>
          <a:xfrm>
            <a:off x="6406864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0081DB-4DA7-462D-934A-5DFB10AE23CA}"/>
              </a:ext>
            </a:extLst>
          </p:cNvPr>
          <p:cNvSpPr/>
          <p:nvPr/>
        </p:nvSpPr>
        <p:spPr>
          <a:xfrm>
            <a:off x="6770516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C4A2372-8F91-4080-9137-DA633583C115}"/>
              </a:ext>
            </a:extLst>
          </p:cNvPr>
          <p:cNvSpPr/>
          <p:nvPr/>
        </p:nvSpPr>
        <p:spPr>
          <a:xfrm>
            <a:off x="7137924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D83F15-54E5-4EF5-B214-80B57954BF66}"/>
              </a:ext>
            </a:extLst>
          </p:cNvPr>
          <p:cNvSpPr/>
          <p:nvPr/>
        </p:nvSpPr>
        <p:spPr>
          <a:xfrm>
            <a:off x="7491628" y="2398140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A34DE9-D09B-425A-A349-9FAF6BB92AA4}"/>
              </a:ext>
            </a:extLst>
          </p:cNvPr>
          <p:cNvSpPr/>
          <p:nvPr/>
        </p:nvSpPr>
        <p:spPr>
          <a:xfrm>
            <a:off x="6053126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16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4CA5846-506D-4AF8-8FC3-5EB5912538C8}"/>
              </a:ext>
            </a:extLst>
          </p:cNvPr>
          <p:cNvSpPr/>
          <p:nvPr/>
        </p:nvSpPr>
        <p:spPr>
          <a:xfrm>
            <a:off x="6400954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17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4E044C9-9F64-4564-A1A0-690F9874A3E7}"/>
              </a:ext>
            </a:extLst>
          </p:cNvPr>
          <p:cNvSpPr/>
          <p:nvPr/>
        </p:nvSpPr>
        <p:spPr>
          <a:xfrm>
            <a:off x="6764606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18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C550983-46FA-45F3-9E7A-C390983A93D7}"/>
              </a:ext>
            </a:extLst>
          </p:cNvPr>
          <p:cNvSpPr/>
          <p:nvPr/>
        </p:nvSpPr>
        <p:spPr>
          <a:xfrm>
            <a:off x="7132014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19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B0118B-5EFA-4C10-A783-EE77AC1B72ED}"/>
              </a:ext>
            </a:extLst>
          </p:cNvPr>
          <p:cNvSpPr/>
          <p:nvPr/>
        </p:nvSpPr>
        <p:spPr>
          <a:xfrm>
            <a:off x="7485718" y="2758023"/>
            <a:ext cx="55015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accent1"/>
                </a:solidFill>
                <a:ea typeface="Cambria Math" panose="02040503050406030204" pitchFamily="18" charset="0"/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CB57B87-C965-485A-B699-CEF219BB3023}"/>
                  </a:ext>
                </a:extLst>
              </p:cNvPr>
              <p:cNvSpPr/>
              <p:nvPr/>
            </p:nvSpPr>
            <p:spPr>
              <a:xfrm>
                <a:off x="1919443" y="2598003"/>
                <a:ext cx="155920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4 rows of 5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CB57B87-C965-485A-B699-CEF219BB30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443" y="2598003"/>
                <a:ext cx="1559209" cy="830997"/>
              </a:xfrm>
              <a:prstGeom prst="rect">
                <a:avLst/>
              </a:prstGeom>
              <a:blipFill>
                <a:blip r:embed="rId6"/>
                <a:stretch>
                  <a:fillRect l="-6250" t="-5839" r="-4688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436B0C7-0616-4E8D-916E-1271C7CAA0C9}"/>
                  </a:ext>
                </a:extLst>
              </p:cNvPr>
              <p:cNvSpPr/>
              <p:nvPr/>
            </p:nvSpPr>
            <p:spPr>
              <a:xfrm>
                <a:off x="3886062" y="2602581"/>
                <a:ext cx="200792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columns of 4</a:t>
                </a:r>
              </a:p>
              <a:p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436B0C7-0616-4E8D-916E-1271C7CAA0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062" y="2602581"/>
                <a:ext cx="2007922" cy="830997"/>
              </a:xfrm>
              <a:prstGeom prst="rect">
                <a:avLst/>
              </a:prstGeom>
              <a:blipFill>
                <a:blip r:embed="rId7"/>
                <a:stretch>
                  <a:fillRect l="-4545" t="-5882" r="-3636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314662C6-90B0-40BF-9AC0-F165BE8362B0}"/>
              </a:ext>
            </a:extLst>
          </p:cNvPr>
          <p:cNvSpPr/>
          <p:nvPr/>
        </p:nvSpPr>
        <p:spPr>
          <a:xfrm>
            <a:off x="4582960" y="4942817"/>
            <a:ext cx="153971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rectangle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A68A97-E07E-46E7-A4E0-FA6A39066629}"/>
              </a:ext>
            </a:extLst>
          </p:cNvPr>
          <p:cNvSpPr/>
          <p:nvPr/>
        </p:nvSpPr>
        <p:spPr>
          <a:xfrm>
            <a:off x="4471776" y="5349119"/>
            <a:ext cx="17620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12 squares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7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2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75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72C112B-9DB0-4DA2-BF24-B3F4E0D5228A}"/>
              </a:ext>
            </a:extLst>
          </p:cNvPr>
          <p:cNvSpPr/>
          <p:nvPr/>
        </p:nvSpPr>
        <p:spPr>
          <a:xfrm>
            <a:off x="1318847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652401-8C2E-484E-97E5-02DED51B5EA2}"/>
              </a:ext>
            </a:extLst>
          </p:cNvPr>
          <p:cNvSpPr/>
          <p:nvPr/>
        </p:nvSpPr>
        <p:spPr>
          <a:xfrm>
            <a:off x="1318847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91D5AC8-ACB1-47F5-997A-DE33B68D58D7}"/>
              </a:ext>
            </a:extLst>
          </p:cNvPr>
          <p:cNvSpPr/>
          <p:nvPr/>
        </p:nvSpPr>
        <p:spPr>
          <a:xfrm>
            <a:off x="1957755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594FFA-F673-4B9F-9A9D-DAB54AA3B400}"/>
              </a:ext>
            </a:extLst>
          </p:cNvPr>
          <p:cNvSpPr/>
          <p:nvPr/>
        </p:nvSpPr>
        <p:spPr>
          <a:xfrm>
            <a:off x="1957755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A45469C-669F-42E4-B099-5299ABECA8FE}"/>
              </a:ext>
            </a:extLst>
          </p:cNvPr>
          <p:cNvSpPr/>
          <p:nvPr/>
        </p:nvSpPr>
        <p:spPr>
          <a:xfrm>
            <a:off x="2596663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56D8CA6-843F-47BA-AEE8-3A10B7E0A5B9}"/>
              </a:ext>
            </a:extLst>
          </p:cNvPr>
          <p:cNvSpPr/>
          <p:nvPr/>
        </p:nvSpPr>
        <p:spPr>
          <a:xfrm>
            <a:off x="2596663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4E4566-C720-4835-A88D-A1E4A220A549}"/>
              </a:ext>
            </a:extLst>
          </p:cNvPr>
          <p:cNvSpPr/>
          <p:nvPr/>
        </p:nvSpPr>
        <p:spPr>
          <a:xfrm>
            <a:off x="3235571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94831" y="688250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What is the area of this shape?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AF5A39-3EBB-46DD-AF31-3B88F1A0B462}"/>
              </a:ext>
            </a:extLst>
          </p:cNvPr>
          <p:cNvSpPr/>
          <p:nvPr/>
        </p:nvSpPr>
        <p:spPr>
          <a:xfrm>
            <a:off x="1318847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3389E-A97F-4CF8-B1A5-4F6AF886655F}"/>
              </a:ext>
            </a:extLst>
          </p:cNvPr>
          <p:cNvSpPr/>
          <p:nvPr/>
        </p:nvSpPr>
        <p:spPr>
          <a:xfrm>
            <a:off x="1318847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EADA12-D327-446B-9349-D12DC5D8450E}"/>
              </a:ext>
            </a:extLst>
          </p:cNvPr>
          <p:cNvSpPr/>
          <p:nvPr/>
        </p:nvSpPr>
        <p:spPr>
          <a:xfrm>
            <a:off x="1957755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7E4438-C824-41C3-80A7-5FEB7C1D3384}"/>
              </a:ext>
            </a:extLst>
          </p:cNvPr>
          <p:cNvSpPr/>
          <p:nvPr/>
        </p:nvSpPr>
        <p:spPr>
          <a:xfrm>
            <a:off x="1957755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F67D2F-9E1A-4EF5-8DC0-5988EC64EF4C}"/>
              </a:ext>
            </a:extLst>
          </p:cNvPr>
          <p:cNvSpPr/>
          <p:nvPr/>
        </p:nvSpPr>
        <p:spPr>
          <a:xfrm>
            <a:off x="2596663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576BF1-DF10-438D-B814-2869F3C797D0}"/>
              </a:ext>
            </a:extLst>
          </p:cNvPr>
          <p:cNvSpPr/>
          <p:nvPr/>
        </p:nvSpPr>
        <p:spPr>
          <a:xfrm>
            <a:off x="2596663" y="2743200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996192-688F-4F87-9C00-3C67BE3646B5}"/>
              </a:ext>
            </a:extLst>
          </p:cNvPr>
          <p:cNvSpPr/>
          <p:nvPr/>
        </p:nvSpPr>
        <p:spPr>
          <a:xfrm>
            <a:off x="3235571" y="2104292"/>
            <a:ext cx="638908" cy="638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2D915A-D104-45A1-AE73-3085E7F46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176" y="577767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B6BAAE-0B77-4DDC-8E9F-9E4C66F4446E}"/>
              </a:ext>
            </a:extLst>
          </p:cNvPr>
          <p:cNvSpPr txBox="1"/>
          <p:nvPr/>
        </p:nvSpPr>
        <p:spPr>
          <a:xfrm>
            <a:off x="5737020" y="72045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7E3AE7-8D23-460F-9822-48028C7930BC}"/>
              </a:ext>
            </a:extLst>
          </p:cNvPr>
          <p:cNvSpPr/>
          <p:nvPr/>
        </p:nvSpPr>
        <p:spPr>
          <a:xfrm>
            <a:off x="1454597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065BDB-AB6B-45C5-9CD7-343248B333FF}"/>
              </a:ext>
            </a:extLst>
          </p:cNvPr>
          <p:cNvSpPr/>
          <p:nvPr/>
        </p:nvSpPr>
        <p:spPr>
          <a:xfrm>
            <a:off x="2093505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141B65-1E47-492C-AB2E-A746A61CFF35}"/>
              </a:ext>
            </a:extLst>
          </p:cNvPr>
          <p:cNvSpPr/>
          <p:nvPr/>
        </p:nvSpPr>
        <p:spPr>
          <a:xfrm>
            <a:off x="2732413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B2D0AA-9CDF-411E-9B80-5EB404F1D784}"/>
              </a:ext>
            </a:extLst>
          </p:cNvPr>
          <p:cNvSpPr/>
          <p:nvPr/>
        </p:nvSpPr>
        <p:spPr>
          <a:xfrm>
            <a:off x="3364064" y="2160157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3E6D9E-5763-4FB4-AEFC-968FBC1E983C}"/>
              </a:ext>
            </a:extLst>
          </p:cNvPr>
          <p:cNvSpPr/>
          <p:nvPr/>
        </p:nvSpPr>
        <p:spPr>
          <a:xfrm>
            <a:off x="1439945" y="27939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248F76-843F-4F0C-8875-4A9523360063}"/>
              </a:ext>
            </a:extLst>
          </p:cNvPr>
          <p:cNvSpPr/>
          <p:nvPr/>
        </p:nvSpPr>
        <p:spPr>
          <a:xfrm>
            <a:off x="2093505" y="27939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49D7BF-683A-4F07-94EC-9FEF7F4C8F38}"/>
              </a:ext>
            </a:extLst>
          </p:cNvPr>
          <p:cNvSpPr/>
          <p:nvPr/>
        </p:nvSpPr>
        <p:spPr>
          <a:xfrm>
            <a:off x="2747065" y="27939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56570-9691-41E0-962F-109AE1C2B372}"/>
              </a:ext>
            </a:extLst>
          </p:cNvPr>
          <p:cNvSpPr/>
          <p:nvPr/>
        </p:nvSpPr>
        <p:spPr>
          <a:xfrm>
            <a:off x="1873231" y="3475346"/>
            <a:ext cx="272468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ea typeface="Cambria Math" panose="02040503050406030204" pitchFamily="18" charset="0"/>
              </a:rPr>
              <a:t>7 squares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D92B3B-38B9-4354-AA21-C943A6110C26}"/>
              </a:ext>
            </a:extLst>
          </p:cNvPr>
          <p:cNvSpPr txBox="1"/>
          <p:nvPr/>
        </p:nvSpPr>
        <p:spPr>
          <a:xfrm>
            <a:off x="947585" y="4483856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Make another shape with the same area.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9062 -0.0930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465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25 -2.22222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25 -2.22222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25 -2.22222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8941 -0.0004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-2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46128 -0.0004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-2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0.39011 -0.0930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128 -0.00047 L 0.31962 0.0925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465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11 -0.09306 L 0.32014 -0.0004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62 0.09259 L 0.24982 -0.1861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29" grpId="1" animBg="1"/>
      <p:bldP spid="29" grpId="2" animBg="1"/>
      <p:bldP spid="30" grpId="0" animBg="1"/>
      <p:bldP spid="31" grpId="0" animBg="1"/>
      <p:bldP spid="31" grpId="1" animBg="1"/>
      <p:bldP spid="32" grpId="0" animBg="1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24025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169DDB2-FA35-4BF4-B02F-26D3EBD6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43358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CB8780D-55CD-43D1-8B03-FBF1B38C6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90839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C13319-EDB4-4B05-898F-D4D7B7D0F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24917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17716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98298" y="3003435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9154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74790" y="5555827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01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6030" y="684088"/>
            <a:ext cx="659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Draw a shape on the grid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with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an area of 5 squares.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458" y="778953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3302" y="9216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6161C6-F23C-48FB-8940-0FC06E4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17716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4B1B643-27A2-4A3E-A727-9020F1034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98298" y="3003435"/>
            <a:ext cx="2083174" cy="145661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CE111C-65FB-4761-A467-350D8CA4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39148"/>
              </p:ext>
            </p:extLst>
          </p:nvPr>
        </p:nvGraphicFramePr>
        <p:xfrm>
          <a:off x="2697480" y="184740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1342277296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126114029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560435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9123534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256422837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65048189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78242851"/>
                    </a:ext>
                  </a:extLst>
                </a:gridCol>
                <a:gridCol w="450000">
                  <a:extLst>
                    <a:ext uri="{9D8B030D-6E8A-4147-A177-3AD203B41FA5}">
                      <a16:colId xmlns:a16="http://schemas.microsoft.com/office/drawing/2014/main" val="3556764300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472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6233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48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99021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05329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335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6857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504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3D0B17-FF4B-4D38-9DC2-009DF8C99FBA}"/>
              </a:ext>
            </a:extLst>
          </p:cNvPr>
          <p:cNvSpPr txBox="1"/>
          <p:nvPr/>
        </p:nvSpPr>
        <p:spPr>
          <a:xfrm>
            <a:off x="2374790" y="5555827"/>
            <a:ext cx="659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 you think Tiny is correct?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1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2|1|0.9|3|6.9|10.9|7.5|8.6|2.1|4.4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.5|2.9|4.8|4.4|4.4|6.5|4.3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3.7|4.7|5.1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.4|2.4|3.1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2|4.1|1.4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6|1.2|3.4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6|3.4|6.4|3|3.3|1.4|11.6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5.1|5.6|8.4|2.9|2.2|6.9|3.1|13.4|2.4|11.6|1.2|11.4|4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cee99ee9-287b-4f9a-957c-ba5ae7375c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8731</TotalTime>
  <Words>348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Have a go at questions  5 - 8 on the worksheet</vt:lpstr>
      <vt:lpstr>PowerPoint Presentation</vt:lpstr>
      <vt:lpstr>Have a go at question 9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255</cp:revision>
  <dcterms:created xsi:type="dcterms:W3CDTF">2019-07-05T11:02:13Z</dcterms:created>
  <dcterms:modified xsi:type="dcterms:W3CDTF">2021-01-15T13:46:58Z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