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06" r:id="rId13"/>
    <p:sldId id="298" r:id="rId14"/>
    <p:sldId id="299" r:id="rId15"/>
    <p:sldId id="307" r:id="rId16"/>
    <p:sldId id="313" r:id="rId17"/>
    <p:sldId id="300" r:id="rId18"/>
    <p:sldId id="304" r:id="rId19"/>
    <p:sldId id="308" r:id="rId20"/>
    <p:sldId id="301" r:id="rId21"/>
    <p:sldId id="309" r:id="rId22"/>
    <p:sldId id="311" r:id="rId23"/>
    <p:sldId id="310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33.png"/><Relationship Id="rId5" Type="http://schemas.openxmlformats.org/officeDocument/2006/relationships/image" Target="../media/image10.png"/><Relationship Id="rId10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27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912" y="2315937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3347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money is there?</a:t>
            </a:r>
            <a:endParaRPr lang="en-GB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39" y="1217337"/>
            <a:ext cx="1354637" cy="13496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55502" y="337704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61p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752" y="1223084"/>
            <a:ext cx="1512701" cy="1347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78" y="1252519"/>
            <a:ext cx="1347764" cy="1347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93" y="1252519"/>
            <a:ext cx="1347764" cy="1333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46" y="1227539"/>
            <a:ext cx="1347764" cy="1333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35" y="1240029"/>
            <a:ext cx="1347764" cy="13336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3" y="1252519"/>
            <a:ext cx="1347764" cy="13477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180" y="5128228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1024" y="52709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165" y="4110452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50p</a:t>
                </a:r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" y="4110452"/>
                <a:ext cx="4087770" cy="523220"/>
              </a:xfrm>
              <a:prstGeom prst="rect">
                <a:avLst/>
              </a:prstGeom>
              <a:blipFill>
                <a:blip r:embed="rId10"/>
                <a:stretch>
                  <a:fillRect l="-313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159378" y="2543574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5p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11p</a:t>
                </a:r>
                <a:endParaRPr lang="en-GB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378" y="2543574"/>
                <a:ext cx="4087770" cy="523220"/>
              </a:xfrm>
              <a:prstGeom prst="rect">
                <a:avLst/>
              </a:prstGeom>
              <a:blipFill>
                <a:blip r:embed="rId11"/>
                <a:stretch>
                  <a:fillRect l="-29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47165" y="5209362"/>
                <a:ext cx="40877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50p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11p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61p</a:t>
                </a:r>
                <a:endParaRPr lang="en-GB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65" y="5209362"/>
                <a:ext cx="4087770" cy="523220"/>
              </a:xfrm>
              <a:prstGeom prst="rect">
                <a:avLst/>
              </a:prstGeom>
              <a:blipFill>
                <a:blip r:embed="rId12"/>
                <a:stretch>
                  <a:fillRect l="-313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501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45312 0.2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123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96296E-6 L -5.55112E-17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/>
      <p:bldP spid="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2262" y="5444915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Who is correct?</a:t>
            </a:r>
            <a:endParaRPr lang="en-GB" sz="28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80" y="5128228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51024" y="527091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049" y="1223085"/>
            <a:ext cx="1349655" cy="15335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49705" y="645376"/>
            <a:ext cx="3008882" cy="844232"/>
            <a:chOff x="3523360" y="2193062"/>
            <a:chExt cx="3135654" cy="1402970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39392"/>
                <a:gd name="adj2" fmla="val 87177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23360" y="2215056"/>
              <a:ext cx="2994750" cy="1380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have more money</a:t>
              </a:r>
              <a:endParaRPr lang="en-GB" sz="2400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926" y="876355"/>
            <a:ext cx="1371025" cy="169072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41606" y="1347648"/>
            <a:ext cx="3026865" cy="509576"/>
            <a:chOff x="3482353" y="2193062"/>
            <a:chExt cx="3176661" cy="846829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44252"/>
                <a:gd name="adj2" fmla="val 97177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82353" y="2216642"/>
              <a:ext cx="2994751" cy="76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have more money</a:t>
              </a:r>
              <a:endParaRPr lang="en-GB" sz="24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3" y="2076786"/>
            <a:ext cx="1037140" cy="103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52" y="2626428"/>
            <a:ext cx="1223977" cy="109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59" y="3543030"/>
            <a:ext cx="1090522" cy="10790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04" y="2155786"/>
            <a:ext cx="1223977" cy="1090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681" y="2661145"/>
            <a:ext cx="1037140" cy="10333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04" y="2957867"/>
            <a:ext cx="1037140" cy="10333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2" y="3627294"/>
            <a:ext cx="1090522" cy="1079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12" y="1928221"/>
            <a:ext cx="1353121" cy="1353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75" y="2420353"/>
            <a:ext cx="1353121" cy="1353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855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6217" y="445034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Annie has more coins</a:t>
            </a:r>
            <a:endParaRPr lang="en-GB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049" y="325536"/>
            <a:ext cx="1349655" cy="15335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2" y="2067943"/>
            <a:ext cx="1336797" cy="1648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3" y="607721"/>
            <a:ext cx="1037140" cy="103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94" y="519620"/>
            <a:ext cx="1223977" cy="10905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70" y="519620"/>
            <a:ext cx="1090522" cy="10790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55" y="547039"/>
            <a:ext cx="1223977" cy="10905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64" y="604234"/>
            <a:ext cx="1037140" cy="10333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97" y="575636"/>
            <a:ext cx="1037140" cy="10333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41" y="558478"/>
            <a:ext cx="1090522" cy="1079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50" y="2239110"/>
            <a:ext cx="1353121" cy="1353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4" y="2239109"/>
            <a:ext cx="1353121" cy="135312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697976" y="824233"/>
            <a:ext cx="1234971" cy="63699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940680" y="609796"/>
            <a:ext cx="2496905" cy="100034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33522" y="1569904"/>
                <a:ext cx="527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</a:t>
                </a:r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522" y="1569904"/>
                <a:ext cx="5278082" cy="523220"/>
              </a:xfrm>
              <a:prstGeom prst="rect">
                <a:avLst/>
              </a:prstGeom>
              <a:blipFill>
                <a:blip r:embed="rId11"/>
                <a:stretch>
                  <a:fillRect l="-2309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0854" y="3370221"/>
                <a:ext cx="5278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</a:t>
                </a:r>
                <a:r>
                  <a:rPr lang="en-GB" sz="2800" dirty="0" smtClean="0"/>
                  <a:t>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20p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40p</a:t>
                </a:r>
                <a:endParaRPr lang="en-GB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54" y="3370221"/>
                <a:ext cx="5278082" cy="523220"/>
              </a:xfrm>
              <a:prstGeom prst="rect">
                <a:avLst/>
              </a:prstGeom>
              <a:blipFill>
                <a:blip r:embed="rId12"/>
                <a:stretch>
                  <a:fillRect l="-242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16217" y="5085569"/>
            <a:ext cx="694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Eva’s coins have a greater value.</a:t>
            </a:r>
          </a:p>
          <a:p>
            <a:r>
              <a:rPr lang="en-GB" sz="2800" dirty="0" smtClean="0"/>
              <a:t>Eva has more money than Annie.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6660" y="1567352"/>
                <a:ext cx="2209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9p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39p</a:t>
                </a:r>
                <a:endParaRPr lang="en-GB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60" y="1567352"/>
                <a:ext cx="2209726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566860" y="1563865"/>
                <a:ext cx="13579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/>
                  <a:t> 10p</a:t>
                </a:r>
                <a:endParaRPr lang="en-GB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860" y="1563865"/>
                <a:ext cx="1357977" cy="523220"/>
              </a:xfrm>
              <a:prstGeom prst="rect">
                <a:avLst/>
              </a:prstGeom>
              <a:blipFill>
                <a:blip r:embed="rId14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100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  <p:bldP spid="3" grpId="0"/>
      <p:bldP spid="27" grpId="0"/>
      <p:bldP spid="29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488" y="2019145"/>
            <a:ext cx="747045" cy="7470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86332" y="21618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2665" y="700778"/>
            <a:ext cx="644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15p               12p               20p                  60p</a:t>
            </a:r>
            <a:endParaRPr lang="en-GB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29" y="4472872"/>
            <a:ext cx="1427798" cy="1703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135" y="4511149"/>
            <a:ext cx="1442352" cy="176073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916071" y="4486302"/>
            <a:ext cx="2690127" cy="1409620"/>
            <a:chOff x="3287879" y="2193062"/>
            <a:chExt cx="2994751" cy="2342551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3523360" y="2193062"/>
              <a:ext cx="2610092" cy="2342551"/>
            </a:xfrm>
            <a:prstGeom prst="wedgeRoundRectCallout">
              <a:avLst>
                <a:gd name="adj1" fmla="val -68700"/>
                <a:gd name="adj2" fmla="val 12945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7879" y="2306538"/>
              <a:ext cx="2994751" cy="199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can make each amount using exactly 2 coins</a:t>
              </a:r>
              <a:endParaRPr lang="en-GB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30268" y="3778431"/>
            <a:ext cx="2690127" cy="1409620"/>
            <a:chOff x="3287879" y="2193062"/>
            <a:chExt cx="2994751" cy="2342551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3523360" y="2193062"/>
              <a:ext cx="2610092" cy="2342551"/>
            </a:xfrm>
            <a:prstGeom prst="wedgeRoundRectCallout">
              <a:avLst>
                <a:gd name="adj1" fmla="val 43644"/>
                <a:gd name="adj2" fmla="val 71036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7879" y="2306538"/>
              <a:ext cx="2994751" cy="199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can make each amount using exactly 3 coins</a:t>
              </a:r>
              <a:endParaRPr lang="en-GB" sz="24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75" y="1087636"/>
            <a:ext cx="1055914" cy="1052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48" y="1164402"/>
            <a:ext cx="940783" cy="93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05" y="1144279"/>
            <a:ext cx="894731" cy="89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126143"/>
            <a:ext cx="1055913" cy="9407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3" y="1140431"/>
            <a:ext cx="1055913" cy="9407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961" y="1126143"/>
            <a:ext cx="1055913" cy="9407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83" y="1119608"/>
            <a:ext cx="1055913" cy="9407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53" y="1136557"/>
            <a:ext cx="1055913" cy="9407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4" y="2383386"/>
            <a:ext cx="894731" cy="89144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7" y="2369569"/>
            <a:ext cx="894731" cy="8914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9" y="2844342"/>
            <a:ext cx="894731" cy="8914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60" y="2388782"/>
            <a:ext cx="898051" cy="8258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075" y="2288530"/>
            <a:ext cx="1055913" cy="94078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68" y="2949706"/>
            <a:ext cx="898051" cy="8258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50" y="2318728"/>
            <a:ext cx="1055913" cy="94078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33" y="2369569"/>
            <a:ext cx="894731" cy="89144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62" y="2886990"/>
            <a:ext cx="894731" cy="8914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43" y="2254365"/>
            <a:ext cx="1094664" cy="109466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91" y="2254365"/>
            <a:ext cx="1094664" cy="10946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13" y="2871653"/>
            <a:ext cx="1094664" cy="1094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15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Count to 20 in 2s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Count to 50 in 5s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Which of the values below is not a coin?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2p      10p       6p       20p         5p        50p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to compare the coins.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a)                                        b)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blipFill>
                <a:blip r:embed="rId4"/>
                <a:stretch>
                  <a:fillRect l="-1707" t="-1307" b="-2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0" y="4396905"/>
            <a:ext cx="1257328" cy="125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" y="4396905"/>
            <a:ext cx="1411197" cy="125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03" y="4480060"/>
            <a:ext cx="1102583" cy="109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21" y="4449655"/>
            <a:ext cx="1156079" cy="11518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46290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25069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Count to 20 in 2s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Count to 50 in 5s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	 Which of the values below is not a coin?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2p      10p       6p       20p         5p        50p  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4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to compare the coins.</a:t>
                </a: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a)                                        b) 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662815"/>
              </a:xfrm>
              <a:prstGeom prst="rect">
                <a:avLst/>
              </a:prstGeom>
              <a:blipFill>
                <a:blip r:embed="rId5"/>
                <a:stretch>
                  <a:fillRect l="-1707" t="-1307" b="-27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90" y="4396905"/>
            <a:ext cx="1257328" cy="1257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6" y="4396905"/>
            <a:ext cx="1411197" cy="1257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03" y="4480060"/>
            <a:ext cx="1102583" cy="1091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721" y="4449655"/>
            <a:ext cx="1156079" cy="115182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546290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025069" y="4737569"/>
            <a:ext cx="576000" cy="5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396758" y="809897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2, 4, 6, 8, 10, 12, 14, 16, 18, 20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6758" y="1842621"/>
            <a:ext cx="6165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5, 10, 15, 20, 25, 30, 35, 40, 45, 50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89518" y="2998179"/>
            <a:ext cx="574765" cy="553525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1126" y="4753943"/>
                <a:ext cx="1489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26" y="4753943"/>
                <a:ext cx="148916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7010" y="4749342"/>
                <a:ext cx="14891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10" y="4749342"/>
                <a:ext cx="148916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4420592"/>
            <a:ext cx="2212137" cy="12452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01" y="436529"/>
            <a:ext cx="1542411" cy="15376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1" y="573472"/>
            <a:ext cx="1374235" cy="126372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60" y="2508900"/>
            <a:ext cx="1374235" cy="1210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04" y="525422"/>
            <a:ext cx="1374235" cy="135982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4" y="2280346"/>
            <a:ext cx="1542411" cy="17490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27" y="554252"/>
            <a:ext cx="1306965" cy="13021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0" y="573472"/>
            <a:ext cx="1426524" cy="127098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79" y="518215"/>
            <a:ext cx="1374235" cy="13742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83" y="2606473"/>
            <a:ext cx="2170878" cy="11139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1" y="4427732"/>
            <a:ext cx="2208179" cy="122114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83" y="4415767"/>
            <a:ext cx="2278929" cy="129001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312415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1p</a:t>
            </a:r>
            <a:endParaRPr lang="en-GB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244463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  <a:r>
              <a:rPr lang="en-GB" sz="2800" dirty="0" smtClean="0"/>
              <a:t>p</a:t>
            </a:r>
            <a:endParaRPr lang="en-GB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522259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  <a:r>
              <a:rPr lang="en-GB" sz="2800" dirty="0" smtClean="0"/>
              <a:t>p</a:t>
            </a:r>
            <a:endParaRPr lang="en-GB" sz="2800" dirty="0"/>
          </a:p>
        </p:txBody>
      </p:sp>
      <p:sp>
        <p:nvSpPr>
          <p:cNvPr id="69" name="TextBox 68"/>
          <p:cNvSpPr txBox="1"/>
          <p:nvPr/>
        </p:nvSpPr>
        <p:spPr>
          <a:xfrm>
            <a:off x="454529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10p</a:t>
            </a:r>
            <a:endParaRPr lang="en-GB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5732103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20p</a:t>
            </a:r>
            <a:endParaRPr lang="en-GB" sz="2800" dirty="0"/>
          </a:p>
        </p:txBody>
      </p:sp>
      <p:sp>
        <p:nvSpPr>
          <p:cNvPr id="71" name="TextBox 70"/>
          <p:cNvSpPr txBox="1"/>
          <p:nvPr/>
        </p:nvSpPr>
        <p:spPr>
          <a:xfrm>
            <a:off x="6973507" y="183719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50p</a:t>
            </a:r>
            <a:endParaRPr lang="en-GB" sz="2800" dirty="0"/>
          </a:p>
        </p:txBody>
      </p:sp>
      <p:sp>
        <p:nvSpPr>
          <p:cNvPr id="72" name="TextBox 71"/>
          <p:cNvSpPr txBox="1"/>
          <p:nvPr/>
        </p:nvSpPr>
        <p:spPr>
          <a:xfrm>
            <a:off x="592216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£5</a:t>
            </a:r>
            <a:endParaRPr lang="en-GB" sz="2800" dirty="0"/>
          </a:p>
        </p:txBody>
      </p:sp>
      <p:sp>
        <p:nvSpPr>
          <p:cNvPr id="73" name="TextBox 72"/>
          <p:cNvSpPr txBox="1"/>
          <p:nvPr/>
        </p:nvSpPr>
        <p:spPr>
          <a:xfrm>
            <a:off x="3800257" y="376407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£2</a:t>
            </a:r>
            <a:endParaRPr lang="en-GB" sz="2800" dirty="0"/>
          </a:p>
        </p:txBody>
      </p:sp>
      <p:sp>
        <p:nvSpPr>
          <p:cNvPr id="74" name="TextBox 73"/>
          <p:cNvSpPr txBox="1"/>
          <p:nvPr/>
        </p:nvSpPr>
        <p:spPr>
          <a:xfrm>
            <a:off x="2378350" y="3752112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</a:t>
            </a:r>
            <a:endParaRPr lang="en-GB" sz="2800" dirty="0"/>
          </a:p>
        </p:txBody>
      </p:sp>
      <p:sp>
        <p:nvSpPr>
          <p:cNvPr id="75" name="TextBox 74"/>
          <p:cNvSpPr txBox="1"/>
          <p:nvPr/>
        </p:nvSpPr>
        <p:spPr>
          <a:xfrm>
            <a:off x="6647142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£50</a:t>
            </a:r>
            <a:endParaRPr lang="en-GB" sz="2800" dirty="0"/>
          </a:p>
        </p:txBody>
      </p:sp>
      <p:sp>
        <p:nvSpPr>
          <p:cNvPr id="76" name="TextBox 75"/>
          <p:cNvSpPr txBox="1"/>
          <p:nvPr/>
        </p:nvSpPr>
        <p:spPr>
          <a:xfrm>
            <a:off x="3973968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£20</a:t>
            </a:r>
            <a:endParaRPr lang="en-GB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1677081" y="5629413"/>
            <a:ext cx="121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£10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72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725843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		   Dora has used pennies to represent the 		   value of different coins.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Which coins has she represented?</a:t>
            </a:r>
          </a:p>
          <a:p>
            <a:endParaRPr lang="en-GB" sz="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3" y="1810828"/>
            <a:ext cx="835717" cy="76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3" y="4151722"/>
            <a:ext cx="1085625" cy="1074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39" y="1167655"/>
            <a:ext cx="1058262" cy="1054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82" y="2507150"/>
            <a:ext cx="1229577" cy="1095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83" y="895253"/>
            <a:ext cx="1257328" cy="12573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89556"/>
            <a:ext cx="1334620" cy="1609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37" y="1810828"/>
            <a:ext cx="835717" cy="768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11" y="1810828"/>
            <a:ext cx="835717" cy="768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85" y="1810828"/>
            <a:ext cx="835717" cy="768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9" y="1810828"/>
            <a:ext cx="835717" cy="7685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63" y="3293957"/>
            <a:ext cx="835717" cy="7685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37" y="3293957"/>
            <a:ext cx="835717" cy="7685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11" y="3293957"/>
            <a:ext cx="835717" cy="7685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85" y="3293957"/>
            <a:ext cx="835717" cy="768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9" y="3293957"/>
            <a:ext cx="835717" cy="768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7" y="3860688"/>
            <a:ext cx="835717" cy="768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61" y="3860688"/>
            <a:ext cx="835717" cy="768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5" y="3860688"/>
            <a:ext cx="835717" cy="768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09" y="3860688"/>
            <a:ext cx="835717" cy="768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83" y="3860688"/>
            <a:ext cx="835717" cy="7685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9" y="1809227"/>
            <a:ext cx="835717" cy="7685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3" y="1809227"/>
            <a:ext cx="835717" cy="7685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37" y="1809227"/>
            <a:ext cx="835717" cy="7685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11" y="1809227"/>
            <a:ext cx="835717" cy="7685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85" y="1809227"/>
            <a:ext cx="835717" cy="7685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3" y="2375958"/>
            <a:ext cx="835717" cy="7685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7" y="2375958"/>
            <a:ext cx="835717" cy="7685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1" y="2375958"/>
            <a:ext cx="835717" cy="7685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5" y="2375958"/>
            <a:ext cx="835717" cy="7685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9" y="2375958"/>
            <a:ext cx="835717" cy="7685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13" y="2905059"/>
            <a:ext cx="835717" cy="76850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87" y="2905059"/>
            <a:ext cx="835717" cy="76850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1" y="2905059"/>
            <a:ext cx="835717" cy="76850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5" y="2905059"/>
            <a:ext cx="835717" cy="76850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09" y="2905059"/>
            <a:ext cx="835717" cy="76850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37" y="3471790"/>
            <a:ext cx="835717" cy="7685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11" y="3471790"/>
            <a:ext cx="835717" cy="76850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85" y="3471790"/>
            <a:ext cx="835717" cy="7685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59" y="3471790"/>
            <a:ext cx="835717" cy="7685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33" y="3471790"/>
            <a:ext cx="835717" cy="76850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85" y="4624819"/>
            <a:ext cx="835717" cy="76850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59" y="4624819"/>
            <a:ext cx="835717" cy="76850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6762" y="808741"/>
            <a:ext cx="747045" cy="74704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699606" y="95143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9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Jack is sorting the coins.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Can you explain how he has sorted them?</a:t>
            </a:r>
          </a:p>
          <a:p>
            <a:endParaRPr lang="en-GB" sz="200" dirty="0"/>
          </a:p>
          <a:p>
            <a:r>
              <a:rPr lang="en-GB" sz="2800" dirty="0" smtClean="0"/>
              <a:t>How else could you sort the coins?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245" y="3309445"/>
            <a:ext cx="1448553" cy="175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93" y="3738309"/>
            <a:ext cx="1411197" cy="140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25" y="3881189"/>
            <a:ext cx="1257328" cy="115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46" y="3819641"/>
            <a:ext cx="1257328" cy="1244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69" y="3846018"/>
            <a:ext cx="1195781" cy="1191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28" y="3813046"/>
            <a:ext cx="1411197" cy="12573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835" y="3813046"/>
            <a:ext cx="1257328" cy="12573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081599"/>
                  </p:ext>
                </p:extLst>
              </p:nvPr>
            </p:nvGraphicFramePr>
            <p:xfrm>
              <a:off x="1956582" y="1183084"/>
              <a:ext cx="5020491" cy="25847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3497">
                      <a:extLst>
                        <a:ext uri="{9D8B030D-6E8A-4147-A177-3AD203B41FA5}">
                          <a16:colId xmlns:a16="http://schemas.microsoft.com/office/drawing/2014/main" val="3495929347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96080451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17335480"/>
                        </a:ext>
                      </a:extLst>
                    </a:gridCol>
                  </a:tblGrid>
                  <a:tr h="532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</m:oMath>
                          </a14:m>
                          <a:r>
                            <a:rPr lang="en-GB" dirty="0" smtClean="0"/>
                            <a:t> 10p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GB" dirty="0" smtClean="0"/>
                            <a:t> 10p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oMath>
                          </a14:m>
                          <a:r>
                            <a:rPr lang="en-GB" dirty="0" smtClean="0"/>
                            <a:t> 10p</a:t>
                          </a:r>
                          <a:endParaRPr lang="en-GB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9038753"/>
                      </a:ext>
                    </a:extLst>
                  </a:tr>
                  <a:tr h="2051792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00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7081599"/>
                  </p:ext>
                </p:extLst>
              </p:nvPr>
            </p:nvGraphicFramePr>
            <p:xfrm>
              <a:off x="1956582" y="1183084"/>
              <a:ext cx="5020491" cy="25847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3497">
                      <a:extLst>
                        <a:ext uri="{9D8B030D-6E8A-4147-A177-3AD203B41FA5}">
                          <a16:colId xmlns:a16="http://schemas.microsoft.com/office/drawing/2014/main" val="3495929347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96080451"/>
                        </a:ext>
                      </a:extLst>
                    </a:gridCol>
                    <a:gridCol w="1673497">
                      <a:extLst>
                        <a:ext uri="{9D8B030D-6E8A-4147-A177-3AD203B41FA5}">
                          <a16:colId xmlns:a16="http://schemas.microsoft.com/office/drawing/2014/main" val="2617335480"/>
                        </a:ext>
                      </a:extLst>
                    </a:gridCol>
                  </a:tblGrid>
                  <a:tr h="532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364" t="-1136" r="-200727" b="-385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0364" t="-1136" r="-100727" b="-3852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00364" t="-1136" r="-727" b="-385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9038753"/>
                      </a:ext>
                    </a:extLst>
                  </a:tr>
                  <a:tr h="2051792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7800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le 11"/>
          <p:cNvSpPr/>
          <p:nvPr/>
        </p:nvSpPr>
        <p:spPr>
          <a:xfrm>
            <a:off x="2116065" y="1273984"/>
            <a:ext cx="1267215" cy="38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12961" y="1278511"/>
            <a:ext cx="1267215" cy="38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445017" y="1229997"/>
            <a:ext cx="1267215" cy="383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6762" y="394750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99606" y="53743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19479 -0.3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527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416 -0.31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29601 -0.1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9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0.01076 -0.340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170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21892 -0.28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-143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11284 -0.16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512" y="334776"/>
            <a:ext cx="694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money is there?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1515054"/>
            <a:ext cx="1520687" cy="1515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5" y="1515054"/>
            <a:ext cx="1520687" cy="1515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98" y="1515054"/>
            <a:ext cx="1520687" cy="1515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741" y="1515054"/>
            <a:ext cx="1520687" cy="1515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84" y="1515054"/>
            <a:ext cx="1520687" cy="1515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27" y="1515054"/>
            <a:ext cx="1520687" cy="15150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2" y="4413915"/>
            <a:ext cx="1371025" cy="1690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30" y="4571112"/>
            <a:ext cx="1395824" cy="15335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41004" y="4543784"/>
            <a:ext cx="2630996" cy="510588"/>
            <a:chOff x="3523360" y="2191380"/>
            <a:chExt cx="3135654" cy="848511"/>
          </a:xfrm>
        </p:grpSpPr>
        <p:sp>
          <p:nvSpPr>
            <p:cNvPr id="17" name="Rounded Rectangular Callout 16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45274"/>
                <a:gd name="adj2" fmla="val 90325"/>
                <a:gd name="adj3" fmla="val 16667"/>
              </a:avLst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3360" y="2191380"/>
              <a:ext cx="2994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count in 5s</a:t>
              </a:r>
              <a:endParaRPr lang="en-GB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72192" y="5221087"/>
            <a:ext cx="2630996" cy="509576"/>
            <a:chOff x="3523360" y="2193062"/>
            <a:chExt cx="3135654" cy="846829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0013"/>
                <a:gd name="adj2" fmla="val 5881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6483" y="2211990"/>
              <a:ext cx="2994751" cy="76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I will make 10s</a:t>
              </a:r>
              <a:endParaRPr lang="en-GB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17845" y="276854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5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013232" y="276839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10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983586" y="2768240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15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9980" y="2763379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20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83466" y="2763229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25</a:t>
            </a:r>
            <a:endParaRPr lang="en-GB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719055" y="2751786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30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4755502" y="337704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30p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33" name="Rounded Rectangle 32"/>
          <p:cNvSpPr/>
          <p:nvPr/>
        </p:nvSpPr>
        <p:spPr>
          <a:xfrm>
            <a:off x="968188" y="1855693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2813009" y="1858526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4674263" y="1860564"/>
            <a:ext cx="1800000" cy="900000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551489" y="2880177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10p</a:t>
            </a:r>
            <a:endParaRPr lang="en-GB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412219" y="2881156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10p</a:t>
            </a:r>
            <a:endParaRPr lang="en-GB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251261" y="2906428"/>
            <a:ext cx="89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sz="2800" dirty="0" smtClean="0"/>
              <a:t>10p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63030" y="3545306"/>
                <a:ext cx="25882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 </a:t>
                </a:r>
                <a:r>
                  <a:rPr lang="en-GB" sz="2800" dirty="0" smtClean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 smtClean="0"/>
                  <a:t> 10p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30p</a:t>
                </a:r>
                <a:endParaRPr lang="en-GB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030" y="3545306"/>
                <a:ext cx="2588231" cy="523220"/>
              </a:xfrm>
              <a:prstGeom prst="rect">
                <a:avLst/>
              </a:prstGeom>
              <a:blipFill>
                <a:blip r:embed="rId8"/>
                <a:stretch>
                  <a:fillRect l="-283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1.4|16.5|5.7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.1|1.1|2.7|0.9|1.1|6.5|0.9|3.3|1.5|1.2|1.7|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|3.4|1.1|5|3.1|2|4.2|3.1|2.9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1|4.2|3.3|2|0.9|9.4|2.4|0.8|2.9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2|0.9|0.7|0.8|0.8|1|1.5|6.7|1.2|2.8|2.5|0.5|1.2|1.5|1.1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8|6|5|5.4|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4|2.7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7|8.1|0.8|0.9|2.3|2.3|6.5|1|11.2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2|10.4|4.3|4.2|5|7.2|5.1|6.2|9.4|4.3|6.2|6.7|5.7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522d4c35-b548-4432-90ae-af4376e1c4b4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15319</TotalTime>
  <Words>258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Louise Collinson</cp:lastModifiedBy>
  <cp:revision>228</cp:revision>
  <dcterms:created xsi:type="dcterms:W3CDTF">2019-07-05T11:02:13Z</dcterms:created>
  <dcterms:modified xsi:type="dcterms:W3CDTF">2021-01-04T12:32:00Z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